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1" r:id="rId5"/>
    <p:sldId id="25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1" r:id="rId16"/>
    <p:sldId id="268" r:id="rId17"/>
    <p:sldId id="269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8E40-B43B-48A0-AF30-173DB5DA987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EE3B-A506-420E-ACE6-EF45A6F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Мастер-класс   по   баскетболу   в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подготовительной   группе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ГБОУ </a:t>
            </a:r>
            <a:r>
              <a:rPr lang="ru-RU" dirty="0" err="1" smtClean="0"/>
              <a:t>д</a:t>
            </a:r>
            <a:r>
              <a:rPr lang="ru-RU" dirty="0" smtClean="0"/>
              <a:t>/с 1055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Защита и нападение</a:t>
            </a:r>
            <a:endParaRPr lang="ru-RU" dirty="0"/>
          </a:p>
        </p:txBody>
      </p:sp>
      <p:pic>
        <p:nvPicPr>
          <p:cNvPr id="6146" name="Picture 2" descr="J:\DCIM\104___04\IMG_03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0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Никого не пропущу!</a:t>
            </a:r>
            <a:endParaRPr lang="ru-RU" dirty="0"/>
          </a:p>
        </p:txBody>
      </p:sp>
      <p:pic>
        <p:nvPicPr>
          <p:cNvPr id="7170" name="Picture 2" descr="J:\DCIM\104___04\IMG_03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0"/>
            <a:ext cx="742952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Атака</a:t>
            </a:r>
            <a:endParaRPr lang="ru-RU" dirty="0"/>
          </a:p>
        </p:txBody>
      </p:sp>
      <p:pic>
        <p:nvPicPr>
          <p:cNvPr id="8194" name="Picture 2" descr="J:\DCIM\104___04\IMG_03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0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785926"/>
            <a:ext cx="3571900" cy="43402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Обязательно </a:t>
            </a:r>
          </a:p>
          <a:p>
            <a:pPr algn="ctr">
              <a:buNone/>
            </a:pPr>
            <a:r>
              <a:rPr lang="ru-RU" dirty="0" smtClean="0"/>
              <a:t>попаду!</a:t>
            </a:r>
          </a:p>
        </p:txBody>
      </p:sp>
      <p:pic>
        <p:nvPicPr>
          <p:cNvPr id="12290" name="Picture 2" descr="J:\DCIM\104___04\IMG_03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 броску готовы?</a:t>
            </a:r>
            <a:endParaRPr lang="ru-RU" dirty="0"/>
          </a:p>
        </p:txBody>
      </p:sp>
      <p:pic>
        <p:nvPicPr>
          <p:cNvPr id="9218" name="Picture 2" descr="J:\DCIM\104___04\IMG_03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0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286388"/>
            <a:ext cx="4686304" cy="1071570"/>
          </a:xfrm>
        </p:spPr>
        <p:txBody>
          <a:bodyPr vert="horz">
            <a:normAutofit/>
          </a:bodyPr>
          <a:lstStyle/>
          <a:p>
            <a:r>
              <a:rPr lang="ru-RU" sz="2800" dirty="0" smtClean="0"/>
              <a:t>Бросок!</a:t>
            </a:r>
            <a:endParaRPr lang="ru-RU" sz="2800" dirty="0"/>
          </a:p>
        </p:txBody>
      </p:sp>
      <p:pic>
        <p:nvPicPr>
          <p:cNvPr id="13314" name="Picture 2" descr="J:\DCIM\104___04\IMG_03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5238755" cy="3929066"/>
          </a:xfrm>
          <a:prstGeom prst="rect">
            <a:avLst/>
          </a:prstGeom>
          <a:noFill/>
        </p:spPr>
      </p:pic>
      <p:pic>
        <p:nvPicPr>
          <p:cNvPr id="13315" name="Picture 3" descr="J:\DCIM\104___04\IMG_0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85728"/>
            <a:ext cx="339447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357430"/>
            <a:ext cx="3357554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Ну, пожалуйста ,</a:t>
            </a:r>
          </a:p>
          <a:p>
            <a:pPr>
              <a:buNone/>
            </a:pPr>
            <a:r>
              <a:rPr lang="ru-RU" dirty="0" smtClean="0"/>
              <a:t> в кольцо!</a:t>
            </a:r>
            <a:endParaRPr lang="ru-RU" dirty="0"/>
          </a:p>
        </p:txBody>
      </p:sp>
      <p:pic>
        <p:nvPicPr>
          <p:cNvPr id="10242" name="Picture 2" descr="J:\DCIM\104___04\IMG_03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2071678"/>
            <a:ext cx="3114668" cy="405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самый </a:t>
            </a:r>
          </a:p>
          <a:p>
            <a:pPr algn="ctr">
              <a:buNone/>
            </a:pPr>
            <a:r>
              <a:rPr lang="ru-RU" dirty="0" smtClean="0"/>
              <a:t>меткий!</a:t>
            </a:r>
            <a:endParaRPr lang="ru-RU" dirty="0"/>
          </a:p>
        </p:txBody>
      </p:sp>
      <p:pic>
        <p:nvPicPr>
          <p:cNvPr id="11266" name="Picture 2" descr="J:\DCIM\104___04\IMG_03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928802"/>
            <a:ext cx="3257544" cy="419736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Сколько </a:t>
            </a:r>
          </a:p>
          <a:p>
            <a:pPr algn="ctr">
              <a:buNone/>
            </a:pPr>
            <a:r>
              <a:rPr lang="ru-RU" dirty="0" smtClean="0"/>
              <a:t>медалей!</a:t>
            </a:r>
            <a:endParaRPr lang="ru-RU" dirty="0"/>
          </a:p>
        </p:txBody>
      </p:sp>
      <p:pic>
        <p:nvPicPr>
          <p:cNvPr id="14338" name="Picture 2" descr="J:\DCIM\104___04\IMG_03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Все равно мяч будет мой !</a:t>
            </a:r>
            <a:endParaRPr lang="ru-RU" dirty="0"/>
          </a:p>
        </p:txBody>
      </p:sp>
      <p:pic>
        <p:nvPicPr>
          <p:cNvPr id="15362" name="Picture 2" descr="J:\DCIM\104___04\IMG_03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85728"/>
            <a:ext cx="638176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715016"/>
            <a:ext cx="5972172" cy="1142984"/>
          </a:xfrm>
        </p:spPr>
        <p:txBody>
          <a:bodyPr/>
          <a:lstStyle/>
          <a:p>
            <a:r>
              <a:rPr lang="ru-RU" dirty="0" smtClean="0"/>
              <a:t>Здравствуйте , ребята.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J:\DCIM\104___04\IMG_03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14290"/>
            <a:ext cx="7215206" cy="541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Награды баскетболистов</a:t>
            </a:r>
            <a:endParaRPr lang="ru-RU" dirty="0"/>
          </a:p>
        </p:txBody>
      </p:sp>
      <p:pic>
        <p:nvPicPr>
          <p:cNvPr id="16386" name="Picture 2" descr="J:\DCIM\104___04\IMG_03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0"/>
            <a:ext cx="657226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Есть еще силы?</a:t>
            </a:r>
            <a:endParaRPr lang="ru-RU" dirty="0"/>
          </a:p>
        </p:txBody>
      </p:sp>
      <p:pic>
        <p:nvPicPr>
          <p:cNvPr id="17410" name="Picture 2" descr="J:\DCIM\104___04\IMG_03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0"/>
            <a:ext cx="6667483" cy="500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715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Мы победили!</a:t>
            </a:r>
          </a:p>
          <a:p>
            <a:pPr algn="ctr">
              <a:buNone/>
            </a:pPr>
            <a:r>
              <a:rPr lang="ru-RU" dirty="0" smtClean="0"/>
              <a:t>Золото наше!</a:t>
            </a:r>
            <a:endParaRPr lang="ru-RU" dirty="0"/>
          </a:p>
        </p:txBody>
      </p:sp>
      <p:pic>
        <p:nvPicPr>
          <p:cNvPr id="19458" name="Picture 2" descr="J:\DCIM\104___04\IMG_03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0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 я буду чемпионом?</a:t>
            </a:r>
            <a:endParaRPr lang="ru-RU" dirty="0"/>
          </a:p>
        </p:txBody>
      </p:sp>
      <p:pic>
        <p:nvPicPr>
          <p:cNvPr id="20482" name="Picture 2" descr="J:\DCIM\104___04\IMG_03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0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Удивленные взоры: « А Вы кто?»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1" name="Picture 3" descr="J:\DCIM\104___04\IMG_03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0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Это спортсмен-баскетболист</a:t>
            </a:r>
            <a:endParaRPr lang="ru-RU" dirty="0"/>
          </a:p>
        </p:txBody>
      </p:sp>
      <p:pic>
        <p:nvPicPr>
          <p:cNvPr id="1026" name="Picture 2" descr="J:\DCIM\104___04\IMG_03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0"/>
            <a:ext cx="7334269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Контакт установлен</a:t>
            </a:r>
            <a:endParaRPr lang="ru-RU" dirty="0"/>
          </a:p>
        </p:txBody>
      </p:sp>
      <p:pic>
        <p:nvPicPr>
          <p:cNvPr id="3074" name="Picture 2" descr="J:\DCIM\104___04\IMG_03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0"/>
            <a:ext cx="7000892" cy="525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1026" name="Picture 2" descr="J:\DCIM\104___04\IMG_03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85728"/>
            <a:ext cx="6500826" cy="4875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Правила игры</a:t>
            </a:r>
            <a:endParaRPr lang="ru-RU" dirty="0"/>
          </a:p>
        </p:txBody>
      </p:sp>
      <p:pic>
        <p:nvPicPr>
          <p:cNvPr id="3074" name="Picture 2" descr="J:\DCIM\104___04\IMG_03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0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Разминка продолжается</a:t>
            </a:r>
            <a:endParaRPr lang="ru-RU" dirty="0"/>
          </a:p>
        </p:txBody>
      </p:sp>
      <p:pic>
        <p:nvPicPr>
          <p:cNvPr id="2050" name="Picture 2" descr="J:\DCIM\104___04\IMG_03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0"/>
            <a:ext cx="7000860" cy="525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Стойка</a:t>
            </a:r>
            <a:endParaRPr lang="ru-RU" dirty="0"/>
          </a:p>
        </p:txBody>
      </p:sp>
      <p:pic>
        <p:nvPicPr>
          <p:cNvPr id="5122" name="Picture 2" descr="J:\DCIM\104___04\IMG_0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Бросок!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12</cp:revision>
  <dcterms:created xsi:type="dcterms:W3CDTF">2012-04-07T16:24:15Z</dcterms:created>
  <dcterms:modified xsi:type="dcterms:W3CDTF">2013-05-21T15:02:58Z</dcterms:modified>
</cp:coreProperties>
</file>