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Admin\&#1052;&#1086;&#1080;%20&#1076;&#1086;&#1082;&#1091;&#1084;&#1077;&#1085;&#1090;&#1099;\Downloads\Music\1kurochka-riaba-wwwskazka.ru_mp3cut.foxcom.su_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Music\2kurochka-riaba-wwwskazka.ru_mp3cut.foxcom.su_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Music\3kurochka-riaba-wwwskazka.ru_mp3cut.foxcom.su_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Music\4kurochka-riaba-wwwskazka.ru_mp3cut.foxcom.su_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Music\5kurochka-riaba-wwwskazka.ru_mp3cut.foxcom.su_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Music\6kurochka-riaba-wwwskazka.ru_mp3cut.foxcom.su_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Music\9kurochka-riaba-wwwskazka.ru_mp3cut.foxcom.su_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484784"/>
            <a:ext cx="3520480" cy="3600400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solidFill>
                  <a:srgbClr val="FF0000"/>
                </a:solidFill>
              </a:rPr>
              <a:t>Автор презентации: </a:t>
            </a:r>
            <a:endParaRPr lang="en-US" sz="38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3800" b="1" dirty="0" smtClean="0">
                <a:solidFill>
                  <a:srgbClr val="FF0000"/>
                </a:solidFill>
              </a:rPr>
              <a:t>Козлова </a:t>
            </a:r>
            <a:r>
              <a:rPr lang="ru-RU" sz="3800" b="1" dirty="0">
                <a:solidFill>
                  <a:srgbClr val="FF0000"/>
                </a:solidFill>
              </a:rPr>
              <a:t>Ф.Н.</a:t>
            </a:r>
          </a:p>
          <a:p>
            <a:pPr algn="l"/>
            <a:r>
              <a:rPr lang="ru-RU" sz="3800" b="1" dirty="0">
                <a:solidFill>
                  <a:srgbClr val="FF0000"/>
                </a:solidFill>
              </a:rPr>
              <a:t>воспитатель МАДОУ «Центр развития ребенка </a:t>
            </a:r>
            <a:r>
              <a:rPr lang="ru-RU" sz="3800" b="1" dirty="0" smtClean="0">
                <a:solidFill>
                  <a:srgbClr val="FF0000"/>
                </a:solidFill>
              </a:rPr>
              <a:t>–детский сад «Сказка</a:t>
            </a:r>
            <a:r>
              <a:rPr lang="ru-RU" sz="3800" b="1" dirty="0">
                <a:solidFill>
                  <a:srgbClr val="FF0000"/>
                </a:solidFill>
              </a:rPr>
              <a:t>»</a:t>
            </a:r>
          </a:p>
          <a:p>
            <a:pPr algn="l"/>
            <a:r>
              <a:rPr lang="ru-RU" sz="3800" b="1" dirty="0">
                <a:solidFill>
                  <a:srgbClr val="FF0000"/>
                </a:solidFill>
              </a:rPr>
              <a:t>г. Белоярский, </a:t>
            </a:r>
            <a:r>
              <a:rPr lang="ru-RU" sz="3800" b="1" dirty="0" err="1">
                <a:solidFill>
                  <a:srgbClr val="FF0000"/>
                </a:solidFill>
              </a:rPr>
              <a:t>ХМАО-Югра</a:t>
            </a:r>
            <a:r>
              <a:rPr lang="ru-RU" sz="3800" b="1" dirty="0">
                <a:solidFill>
                  <a:srgbClr val="FF0000"/>
                </a:solidFill>
              </a:rPr>
              <a:t>, Тюменской области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D:\Documents and Settings\Admin\Мои документы\Downloads\сказки\Курочка ряба\курочка ряба\__Kurochka_Rya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162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56612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2013</a:t>
            </a:r>
            <a:r>
              <a:rPr lang="ru-RU" dirty="0" smtClean="0">
                <a:solidFill>
                  <a:srgbClr val="FF0000"/>
                </a:solidFill>
              </a:rPr>
              <a:t>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1kurochka-riaba-wwwskazka.ru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Мои документы\Downloads\сказки\Курочка ряба\курочка ряба\1дед-и-баб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1509" y="0"/>
            <a:ext cx="9319893" cy="6858000"/>
          </a:xfrm>
          <a:prstGeom prst="rect">
            <a:avLst/>
          </a:prstGeom>
          <a:noFill/>
        </p:spPr>
      </p:pic>
      <p:pic>
        <p:nvPicPr>
          <p:cNvPr id="5" name="2kurochka-riaba-wwwskazka.ru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Мои документы\Downloads\сказки\Курочка ряба\курочка ряба\курочка-снесла-яичко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76185"/>
          </a:xfrm>
          <a:prstGeom prst="rect">
            <a:avLst/>
          </a:prstGeom>
          <a:noFill/>
        </p:spPr>
      </p:pic>
      <p:pic>
        <p:nvPicPr>
          <p:cNvPr id="3" name="3kurochka-riaba-wwwskazka.ru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Мои документы\Downloads\сказки\Курочка ряба\курочка ряба\дед-бил-бил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810" y="0"/>
            <a:ext cx="9215810" cy="6858000"/>
          </a:xfrm>
          <a:prstGeom prst="rect">
            <a:avLst/>
          </a:prstGeom>
          <a:noFill/>
        </p:spPr>
      </p:pic>
      <p:pic>
        <p:nvPicPr>
          <p:cNvPr id="3" name="4kurochka-riaba-wwwskazka.ru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Мои документы\Downloads\сказки\Курочка ряба\курочка ряба\баба-бил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117" y="0"/>
            <a:ext cx="9228234" cy="6858000"/>
          </a:xfrm>
          <a:prstGeom prst="rect">
            <a:avLst/>
          </a:prstGeom>
          <a:noFill/>
        </p:spPr>
      </p:pic>
      <p:pic>
        <p:nvPicPr>
          <p:cNvPr id="3" name="5kurochka-riaba-wwwskazka.ru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Мои документы\Downloads\сказки\Курочка ряба\курочка ряба\мыш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175" y="0"/>
            <a:ext cx="9274351" cy="6858000"/>
          </a:xfrm>
          <a:prstGeom prst="rect">
            <a:avLst/>
          </a:prstGeom>
          <a:noFill/>
        </p:spPr>
      </p:pic>
      <p:pic>
        <p:nvPicPr>
          <p:cNvPr id="3" name="6kurochka-riaba-wwwskazka.ru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Admin\Мои документы\Downloads\сказки\Курочка ряба\курочка ряба\дед-и-баба-плачу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14" y="0"/>
            <a:ext cx="9152429" cy="6858000"/>
          </a:xfrm>
          <a:prstGeom prst="rect">
            <a:avLst/>
          </a:prstGeom>
          <a:noFill/>
        </p:spPr>
      </p:pic>
      <p:pic>
        <p:nvPicPr>
          <p:cNvPr id="5" name="9kurochka-riaba-wwwskazka.ru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3568" y="1268760"/>
            <a:ext cx="7848872" cy="2520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Для работы использованы картинки из Интернета, преобразованные в формат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gif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. А так же звуковой файл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kurochka-riaba-www.mp3skazka.ru.mp3,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разделенный на фрагменты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31640" y="3933056"/>
            <a:ext cx="5753100" cy="17145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КОНЕЦ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54</Words>
  <Application>Microsoft Office PowerPoint</Application>
  <PresentationFormat>Экран (4:3)</PresentationFormat>
  <Paragraphs>8</Paragraphs>
  <Slides>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2013-04-15T06:20:39Z</dcterms:modified>
</cp:coreProperties>
</file>