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59" r:id="rId6"/>
    <p:sldId id="272" r:id="rId7"/>
    <p:sldId id="260" r:id="rId8"/>
    <p:sldId id="271" r:id="rId9"/>
    <p:sldId id="261" r:id="rId10"/>
    <p:sldId id="262" r:id="rId11"/>
    <p:sldId id="265" r:id="rId12"/>
    <p:sldId id="266" r:id="rId13"/>
    <p:sldId id="267" r:id="rId14"/>
    <p:sldId id="268" r:id="rId15"/>
    <p:sldId id="269" r:id="rId16"/>
    <p:sldId id="274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1CEF-36C6-4BB0-A197-BE0715E980D4}" type="datetimeFigureOut">
              <a:rPr lang="ru-RU" smtClean="0"/>
              <a:pPr/>
              <a:t>16.09.2013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E5F33-29D5-441B-A66F-267C04493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31381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 ПО УТРАМ ПРОСЫПАЙСЯ ВОВРЕМЯ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 descr="http://mama.ua/wp-content/uploads/2012/02/29920/rebenok-ochen-rano-prosyipaetsya-460x306.jpg"/>
          <p:cNvPicPr>
            <a:picLocks noChangeAspect="1" noChangeArrowheads="1"/>
          </p:cNvPicPr>
          <p:nvPr/>
        </p:nvPicPr>
        <p:blipFill>
          <a:blip r:embed="rId2" cstate="print"/>
          <a:srcRect r="3036"/>
          <a:stretch>
            <a:fillRect/>
          </a:stretch>
        </p:blipFill>
        <p:spPr bwMode="auto">
          <a:xfrm>
            <a:off x="179512" y="3573016"/>
            <a:ext cx="4248472" cy="2914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269" name="Picture 5" descr="http://kinderinfo.ru/wp-content/uploads/night-sleep-kid.jpg"/>
          <p:cNvPicPr>
            <a:picLocks noChangeAspect="1" noChangeArrowheads="1"/>
          </p:cNvPicPr>
          <p:nvPr/>
        </p:nvPicPr>
        <p:blipFill>
          <a:blip r:embed="rId3" cstate="print"/>
          <a:srcRect l="8239"/>
          <a:stretch>
            <a:fillRect/>
          </a:stretch>
        </p:blipFill>
        <p:spPr bwMode="auto">
          <a:xfrm>
            <a:off x="4716016" y="3573016"/>
            <a:ext cx="424847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1520" y="692115"/>
            <a:ext cx="8712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В сад, как знает детвора,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Arial" pitchFamily="34" charset="0"/>
              </a:rPr>
              <a:t>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одят с самого утра.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И, хотели, не хотели,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н</a:t>
            </a:r>
            <a:r>
              <a:rPr kumimoji="0" lang="ru-RU" sz="28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ужно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быстро встать с постели,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Не скандалить, не кричать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на маму не ворчать.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Научиться надо, братцы,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ам с улыбкой просыпаться.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Новый день пришел опять -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Эй, друзья, пора вставать!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3" name="Picture 9" descr="C:\Users\ExPress\Desktop\ОЛЬГА\правила поведения в детском саду\349087488837540160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61856"/>
            <a:ext cx="1296144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-144463"/>
            <a:ext cx="9144000" cy="7002463"/>
            <a:chOff x="0" y="-144463"/>
            <a:chExt cx="9144000" cy="70024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188640"/>
              <a:ext cx="7016793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 НЕ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ОБИЖАЙ НИКОГО ВОКРУГ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431032" y="764704"/>
              <a:ext cx="8712968" cy="4278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Как-то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серого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Волчонка взяли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Зайчики в игру.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Перессорил всех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Волчонок и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обидел детвору. 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Он хвалился и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дразнился, и обманывал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Зайчат,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И теперь его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Зайчата даже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видеть не хотят! 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Это ссора. Вот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досада! Обижать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друзей не надо,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Не нужны нам злые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ссоры, слезы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, споры и раздоры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.</a:t>
              </a: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Ты, Волчонок, будь умнее, лучше постарайся</a:t>
              </a: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Стать приветливей, добрее и не обзывайся! </a:t>
              </a: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Будут все с тобой дружить, веселее станет жить. 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42" name="AutoShape 6" descr="data:image/jpeg;base64,/9j/4AAQSkZJRgABAQAAAQABAAD/2wCEAAkGBhMSERUTEhQVFRUWFxkZFhgYGBoXGBgXFhoaGB4YGBgYHCcgGhkjGRgdHy8gIycpLC0sGB4xNTAqNSYrLCkBCQoKDgwOGg8PGjYlHyUsLCwyMiwsLCwsLCwsLCwsLSwsLCwuLC8sLCwsLCwsLCwsLCksLCwsLCwsLCwsLCwsLP/AABEIALcBEwMBIgACEQEDEQH/xAAcAAACAgMBAQAAAAAAAAAAAAAEBQMGAAECBwj/xABEEAACAQIEAwYCBwYFAwMFAAABAhEAAwQSITEFQVEGEyJhcYEykUJSobHB0fAUFSNicuEHFoKS8TOi0iRDU0Rjg7LC/8QAGwEAAgMBAQEAAAAAAAAAAAAABAUCAwYBAAf/xAAxEQACAgEDAgQFAwQDAQAAAAABAgADEQQSITFBEyJRYQVxgZGhMrHwFFLR4ULB8RX/2gAMAwEAAhEDEQA/AKWnFWFprQK5GIJkHNIynQ8vhFG/vFGWJ6bnouX5mhFCe/pR+DwoY6RXqttbB8Z+v+oVfabgVxjJz/OZFj8Yt1bQAgoUBMg5jIWdKZ4BoxDWzbCtAJbmRAiQaMx/CwuEcxqCrf7WBpZb4g126twIisPDoTB3GvpNQYFmG0SHieHWQefxiW7CyV0EHXQ9aoPZjAh7r95q2u/Wd59at2Dv3bY+G2Z5lmNb4TglTW4fHqBlGhkk/jUXrcjpKatbpgeXEZ8HwQsmBzE+9Z2h4/8AsyKVXO7khQTlGgkkmuMDj0VypeWjWdAB0nag+2iW3t2i7gRcEDMJYHQgfYfao7HReRLxZXa2VORCOBdrRdIS6FRztlnKfLXY03x9nMjydCtV/geAtjIqwTmkkjxEjUem1WbFa23/AKT91RRsiTsTaYjwloLLHlrQl3tSjN3eU6lYbSDJB2qM49VUlnAEanMNoqu8AstiGW5lI8WpYxIWIjrtvRNQyfNBrDtXMvXHR4V/q/A0hDS2anuOVnUAETmn218qWHhLLJzLHqZ+6popxKG1VOf1CDlgEmddY9jXDNmVYGk85g1E+BJOeRl15/dRuHIuAJoDExJIkb110tUgqvHeWrZSULM2IV2SQi6Z2KmPmKZ9o10t/wBR+6l3BT3L5mOYQRA/vR3FcUt1VkFQCTy6V10bfkCCLr9Pt/XF1/FG065QWJE6EAAec7nyruFZgxJ126ihL+Ktk5pbKVGXTn6TsaKweORwNzliRtvQ70ajGdpxGB1OnrXczCTOsOwMbAzTzhzBkBBkS0exiq3dtKzFiW15QIFM8PxpLVuMrELJJkSat8J9vTmA/wD0tMWwH/eB8UQd8365Un7T2C1uVIAUeU66/LSnT4hb1wm29sydA5Kn20qa72eZ3Q3FQgHUSTp6RXbEIGG44hW4MOJ5lgMTL5ddd/brTThtrMx5g7nkINXLi/ZNXyraREH0iBBI6SBS3F9lnsozqwgLtqT86qrARDzOKp3YiPiHBrbq7o2QRqIJzGd568qIbsocQBAAQAANty5A7xXFm4XQq2gka+9WfBlFtqJJyjYbNp84oTxCTkxh4IA6RLwfg74cMe9LDbIRoIPr9tH49ipmQWnTfWQdwDTRMGuUaCI0nWJ9aXcVxNpVKyAdoAnTrR9dmcKo5gDJjJJ4iq5xW40AnptNScPbNdX+on5AmocK6yB8Q5AjUQORphadEMokEc/Wr2rcfqGDF9uvpqbaTDL9jMw8jU6WQNoGs0tPENdqWrx65nY5gVGgUj5md/Kq/wCmss4WSo+I1WNtXMskHqPtrVJB2lHND7MP/GsqP9Df/bDvHr9Yh4f2ptGM6NHoGmnOF4wpAyh9hrlRZ89DXn+BsBXKsMpBgyIiCORqxYe5a8Su7rtlIzGOoA6RQTOoPSFmm3HB/Ed8S7QM4a0ogE+KdTH1aCtW4g+Y++l+COZj601ujw1rKqVqq2qO0QXsz53GP0FR59T5Ct2buk+VB3b0Z/6TS0TMHtAMFiSxLcySfy+yo+LWBdWGHoeY9PyqLANGX0ovG6CadFF6ETRV+VQBA+yeLu2MYgulit0ZBMwfqsPcR71fuJ8WW34CrMWHIbA6T/aqRwvt7h7WS06XCytBaQUWTMwTpAPKnmL/AMR8GlxQHLgg5mQSFjYEkSZOmlY/VMwZgi8gn95oKgMAscxL3WQ5ZU6aju7Y39FnamuBJDKOX9qVLjzirrXlVoeCAdSAABBI05U0tNDp5GPvrQ01BNMAepGT84j177g/pzG0QKA4niSLRM6nQe+lF37nhpLxbEfw0H8xqipdzge8zgGXCyRJKgeVc4RSLqnzj51vBXPDWu9hlP8AMKaWfpYR1eM1H5R0luhOMOe6Mc/CPfSi0vaE0q4pifAB/OKV1jLj5xGijcB6n/uRd3IHkIqThgi4R1X7qjwt4RU/DLRa7mGwkH35Ux1Dha23dI9upa5NijJMY2kmhuMrCR1IH20djFFu34SS3I6b0DatNiAoPhIOb13Go3H9qS16pN4z0lKfBrUAYjnPrFZGXWubVu7echblyQJgO0dOtHY7AMi+KPYzUPZEK2JfMpYC2TAnfMvSj/iDVvpWs645jbS7kuC+siu9n7/N7vu7c6mscHuI+e6zZY1BJIOkbGrRxC0WFsCYzqTHICTr7xVdxfFWuXCpGkkgT+ulZcMM5M0VI3Ngxjh8LbaGKLBiBsDrufIVz2h4QLsKjZSROnh0HKRyobCX82QcgQPkaKv4wftQQ75QRy5mYqVrZGR6SyzO7Mq+M7NC2sttMb7/AG1wtj8vYU+7YtHcpMyWJ25QBsB1NKYgVoPg9ZFHiP8AqOftM9r7Nz7R0E1gk/ir6GmqppSzBuO8HoaaPcEVbqT55mNUAbTAsddy23boKSWLfhE78/WjuKX5tR1YT86Gt1fpBgEy/QqMFoM1ZXVw61lHQ+GYbg+YAi05O5ZnQZj12ZuflR9rCXF+FbSe7ufsy0RhroFsBiBBI1MbE7VpuIW4nOCPKTXy1rdZY58NM4OMhSen3myyijzPj64/xK5gki4w6MR5bmmOLeFPpUdrDKXd0cEkk5Yg61tr6P4T719Kpbci7uuBn7THNYjOwU95PY4oAAPSuMTjQZ13BHzoZ+GIeZ+dcjhiDn9tD/0h9Yr/AKE+sh4fcnLTTiaEpp0oO2ioQF57Dzqz2FUASBOhPkPL3+6rtXqloG4xzRUbG2Sr4HsMzRcdQoM/FqZ8gNf1vXf+QFJzK+syoK+HTkRJ0mrubhbUctT6dK4u24K6n0BgHb86ye4s2494+PAwBGfAuJ3MjXLqgXTlEAZQBqJUchpFDdqMOLlk3xAa3DF9g6kkETzI3/5ruxiolTMESNZjrE9IoDHlrwKXTpGWEGUZRy0/KpKxrsDAwW8I1DIw65iTD41rpK21ZzzCgt5cqTcQxcgAbhvvBp5Zu2sET3Zylhq0mSBy9qR5bTHOggSY/tTvRP4tpx0H5mWGhCENnmGcOZsu1cYi9BE9RU+Gx6jSanuIlzeKbtznMNddylZEvGgBEigsZxAEb8waM/dlrota/d1oawKFTThWB3fiL00O1gc9JBhg5Gg386tfBrYAynQDz1JG/tPOkK4hQCBvBimfBMQDtqxGp6Rt/YetK/i9p3KnbrNPoEG0tHN3ACQQNz6k/PYVzZsAEn2nrtRl68AhPOIFJbnF5MbdPXek2QIxwTJ8VeFwlJgMDrGs/qar+IwYwa3by33Vu7cfCBqRoRrqQ1MHZmJuAeFYLEctJP3TVY42WxVpsu30M3hBPIzTPSsz0OgGR6QDULttU5xCMF2/z2kEsXthe8LDRifDy/mM1Hwq8WxDbQBJ0gnw+e49KFw/BwiRlGqiY6rruPOiuFWou58ihirEMfLTXypHaNrEEYjioAgYj/A4XwyBrv5jnMc6Hx2Ge9zykaZ1lSAeQbeul4wnhnu1+sy3AxEDks6mldztVaZwJZt9zsPQaUwopbUDNY4H0kbr66uLO8R4LBd1iHSS2UjUmeU8/Wn98aUML1vvHcW85YyTr0iBy5Vq5iyGjTLvqRI8jrWi07LVWqOcH5iZm9zZc21TjsYGuOK3DI0A385qc8b5Udh7HemERmaJhVLGBudOVc4nAhGy3FKNAOVhlMHbQ61O1anbJbH2gFmj8RiTFOIxWYadRROFWurptr61DgsWG1OizA6k9BVyqK04kkQULgyK/wDEaymJC/8Axr7kzWqlvP8Ab+0lvb+0/j/MUYyy1zE3VZioBOgO4nT0HP3qPEq9oBQxZDtO4O8T0p7xLgd1371MueACkxmA/mPOk+LvBrYI5n05Gk2i1IsKhT6AiXaxLqbxu/SYrPE2UgjcV1jseSwZAdRrAJ1qXBcCZzmf4eQnf1p9a4aoEQKeEeYNmV7F3bh1laXi1wcm+RrscSun6LfI1aE4etEWuGLOwqRcCTx7RXwB7huQwI00JB3/AA0p9j7xR49z+FGpwIWwGYktI0WCADzJHl7Uv47aBYFBsPEPig+RgVl/iVoewCOtCnkJEkw3EWJCKT4on2pwmHeMx1bY+XSKrOEu5Dm5QPnT3DcWN1Cq6GN+ZpbkQ3EMxeP18THMokjkNpgdAD9lFdlLyMz96FcLEE6zvVO4pgH0fXNs/n/yK74TbyoVzsDM6GNOhiiK82uFJg7otaE4liv4Th9/HKpVWVWkIW8MgajLPiEjY6b1F/inbtDDLctIq3FcLCKBmVgZELvBAPlrSWzgbaEFdCNZnX513icMtwy2p6kz95p3RpGqcNu4ig2AqRjrKD+8H6N8jUycXuDk3yNX61whAhJGYnYb+9cDAoujIDr1IP2GKuf4rUpx1+kmuidhnGPrKSOMXfqv/tNafjVzmG+Rq64ngyABl+E9eXkaG/dQ8vnRtWprtXcp/EFsqas4YfmJOGYHG3QLlqw7LMSYVT7sRp51csHgblmBcXISASJmJ5SN+lBpdxCiExFxB5MI+TA1Mj4i+wS7da7roAFB25BAJNJ9fp7b/Mccemcw7SXiptvYxut8Hwlh865bhispK+x86gbAIypLeLyOvvTSzcCgKNhWej0iL34RcKslsZmyEIkgSxUgmSYA13/RQD/DvGjW9avFV+EIwYevgYnerBiuIE43CKh1Dg6dC6D7QGr1KziPDPypnpbGqrIXuYo1yG9tmcYA6e8+fLaPZvPbJYDu2MOIYaHefy50fgLBKkAyTbaBJ3OnXSvV+2mDt37DBlUuqkq3Mcys/VI5bfKvNhwhgGA5rG+2ooL4g/iNuPXAhvw9DXVtJziVziXZy7lzd0PCp1Xc8zI56Vzh7iphwQAC3OJ9fWjMT2VuEznO+wZvzp+OE2kTu2AIPX7/ACrtOpYVmvPfM9qdKtrq57SkHEenudflyrk2SRqYHy+6mGK7OZTKXARPOk2PzWmKM0mN/WrM5kCpEc9l+0dzA4hblvxqQVdZjMDrAJ2IIB84oHtbxq5isS+IEorAAlgN10kqNuQNLBjRA8tvzraXy1q8B0Vj6TBj7PlUqqkLkkc4MpcEeYSNHuuswNNJnpUq32Khdioj3NTdl1EOGIy6VjBFukISRmU+WprQ6U7qAfTMV6kYcn6w1OCrAzO5POGgTWUU1ysoHxD6xF49x/5S5PoCfI/dXnt+2ThwQJiCfT9GvRyoqivba2rp9JMy/LY/KDSn4W+0tjrkf9zU/G9wWth2Mr9riJQAAmpf34/U1pUFT4XBG4wVRJNa0hwMkwIbTxic2eLXXYKoYk7Cr32b7L33hm0B+kxIXYnTmQACS3QGnfYrsxbt284QM8+JyuYwJkKI0GnvVoediMx2y821IyA9XuLBP1LRP0qWXWvbwG4+0IXbVzjmLbeAXumLsWKhZOXKBn8QGXrlg6zGYbRSDiNoQYG4gdafY24FBJbNIcTJAbMw7y9HOXC208lqvNehoPLf8xSjWJhhGejfKxZiOHeCW6VJw3D5I6xrTW5bV1g7UAOHANozHy1IHpQO3EO6yXF3BBJ+Zqo8QxJRSRzNN+0t3IFQzLjN5ZZK6RzkGfSq9ib4YAU20ejsLLZ7xfqdQgBSBnizdTU2E4mxbUnTWou6FYUgGOlO9StgpbB7RVSU8ReO8tvCePwPEYAiY3J5KOgA/E0yvYpCAdJOvpXm9rFEbfrzppg8WzOo11FZPpH3WWDivGckCNDy8uR/CqtjeKMrkBjG49DReIxZZArcifUUbxjssLWEsYjvFbvAJSCCskxHUcqYfDbStu3PX94JrKwyZx0iD99P1Ne39kOArhMIrtrfuoGcndZE92OgHPqfYDx/gPDRexNm3GjXFB/pmT/2g17fib/Pl+hTHXu6gIT1gOmVT5pU+PobVvvlzHxDOFMGGnX5x03pdgeM98PACB/MRJ+W3zq6Ph1dCjCVIII6g1SeI9gWWTh7h81PhJXpmBgn1ApG9QPTrGld+04fp6jt9O/0hXY213+Na+fhtjw+3gX5klvavSBizED9eZ/XKqdwfh/7NhCDo5GZo+jAMLII2HnuTVj4Dw3JaRdSTqdSdTqd6IA2gKO0EUmwmxhgnnHoOgH0GPrO+JaWXO8wuvmRJ/XWq2FGtWrjqgWTGwgfaJqrF5FLtUPNGGn/AEyNrQNK+INOh0MEQdDvVh4Xw83WgaACSd/YDrSzjeDF1iFMOvUcxuCKhWhAzLywziebcee5aYTOWlXFFzHPPIVf+IcAL2ytzLPkIj2mqI2BYXyhmJ5fryohWlLrkxWysFk7bCprIIRv5hHsKs2L4SlxbdvKEaeUnTXfU/P1qXinZ+5atjPbhCIDDVdfPl70ZpfO0EvXZxKrw2/lDZZ8xReCUvdEA6xPlBmai4WsZwY/GmnC5DmBpGtNNKWWgke8Va9toJHXEYOmtZQ97GqCQTWUPg+kz4rfHSegXBFVrjdsFs6jxbEdQPxFWsqDuy+wJ/CtfsVs76/6f+az9SvW24Gb2/wrqyjjgzynGsqNqYB1Egj216U97F30JuNoVUHM+vhABJC8s0A/Z1q6vwXCkFyitl3lVkE8tV3qu8Sx2W3ctoqqrwCAIgBg3TyrVaa63VVkMOBxM/qCmlKqDyf2h1ji15wG767bC6Klu4yIg5ABCJPVjqTR2F7aXrbAX3N+wZV8wHeorDKWS4oDSAToZkSKrXC3Jtt0zfgK6NyaajT1uuCIiOpuSzO76dpceNCCdQwaCCBoVgBSq/8AxKrKiD6TuTypQzZt9xAO3PUSFGVJEwgJIULNZw/F58LlJ1stlGsTbYErJAnwnOo+qCSASFrhEOmn1oHhG3xZVHhQSP4l1ico8AJINItRRuyh6iafTX7QrjoZFjcR3SFpGpCqCCQWblAg7A/MVmGwxI8S5SdhkdQfRbhXXzt3J/lNIeN4zvrgtJ4gmmgPjuMdSBvyCj086epgbmEcWCACVUhhpIO4YKcrgMCPGDpFUClNOis/Uy/x31FjJX0k3abs7dvW7L29XVSrKc8xmYzLqG308QnzO5qlzs3il3st81/8q9M4HcK+AawdBMaNyHoR9tWFbRO4jyri/ErEGFAxOvolzyeZ4W/CcQP/AGLvss/caY8C7KX8QTmVrKLu1xSCfJV3Y/Z516/ew6hSzAQASZA2GtJ2QkE6ZOk6T5RpHXlt51G34rcRtUDJllOgr/W54EoOK7MpazBQzjMdQFzQRInUDTy+VS2ODZIvIpJgDJoSI0Osiad8WvNb/iKCwGjqN4+sBzIk6cwfKosPxMsoyrKzIYRl15zM+0UqPvGqgMMiB/5ctsO8dCpJBYEx4RM7HSfWgu0jf+lBg6OoCqCYENpAp1ir9y6QiAmfijp09/wo3C4NlgEEE6Aba+tcrtau5WHY5nnRWofJ5IxKf/hypfH2/C4Ch2lkYD4SNyOrV6pfXQj9TQOCa3aOY3AxjVVDOOuh2NdniwdM2Rl020/Oml+pNx3PFFFW1cLFFvtNaW49q64XJ57zrG2w/EUZiO1WHRf+onsc7fZXlPEMTmv3GI1LE+e/4Vzbug6/hUKwrjIMD1d2o0zlHX5T1fB9ord9lW1Lbl5BGVeUzuSdIHn0pxj+012ymZFtwBqSG0H+6qP/AIf2v4T3Du7xPko/Mmmfa3HRZyDdyF8950HPaqnbzYBh9IY0b2GTjOP2jLCdqr2LsnvFUAsQYBHwnQgk1ruKitWLNiyiQTcKy0TlDESSTB9ABqYqfD8PLrOdM3IByp94Jg+VUuu45zLKrGRQCMmNsBeyWIEfS9dTz9hSHjVh1u512IBOk/Pp/epFxZshkaSJncEjTXnqI8+VEYvFZcM14GTkkHzbb5Ez7VZwy7fSWKWDbsdZXcXi5G9U/FWP/UQu+nzM0/w1kFQANeUb0dhezcHMfjbT+kdPXrQ6KSYRYQoi7h3CidgWI1J8/wDirlZw6hCrrmRhDL1B6+VT8PwKKoUSY303J5/OpMVdS2hDOiRIgkA6+UztRyjbAWO4zxPiGAFjGXrcyATlM7g6j7DROEcfCnjdumw9Tyirl2ow2CtCzi8SmeCAFA+PT6SyMw02PXXpRnDOzWGZBdw+TI4kEAxB99PSpjVMqFB6wa7SLcRvJxK1Z4JaCjOoZuZ6k/hWVdf3L/R9tZQXi2/3fmHgVAYC/iFLhVE5gANMpJIkeYmBr+hWz3UaFZ8vH9mtCLZA5D15/OoeJY1raSvxHRfXfmCCeeUxIBjappUXbaIM1wUZxCeJAdyR8TDKco8JGc5RpyMkaafEKomOXWdfPlVw4dgohGuMXIJ1+Jsx8RtPJ7xcwDprIZEH06X/AOWJRizAMToN1AjWRvBOo8o3mtPpXr09fht0me1lNmot8ResXdi+0V+1dNhGCq+ZirKrAkAc99htNXS9Yt3dbuGsMeqTbP8A21RMLwq9ZxFtisqHHiXxQp8JmNdjzFX2yaV6+wpaGqbgjtHOgqWykravIPeKOIYezh7d17dq4PACyh5nK6xBOqnxHXlvuBVTv9pbgiLSLtIaSCR8IK6eBPo2/hESZOtX7G4fOrJ9dHT3ZSB/3RXlNvhl4yRauKB8T3FKBY3PiHLoJrmn1JIJfkyV2lAYKh2r/O0unYjhX/1LqCxYlS2snWXiRz59Z6U37VAsLdwx4GymByb36gfOguD9pkNtQVICrGwBhFWTA6c4+kyqATMNMZF6y4TUx8mU7HzBEes0LethYs8lS6oQE4H86yPh10ggiNh9hka8qffvFui/I/nVb4X4gCDTkkT7UIB6w+/OMidcR4m3dPouxGk8/eqzhuLNaBUmU5qeU/V/KiOK4y6t7ISO6KFgANSRAgnyJHzqs4m7IPP1oW5irjbDtDWHqO/mOsRxhAAw8ebMBHMifyg9Krl7FLacsLVtXbeCZ1pL+9CkA2tAIBDf8V3/AJjtEBQuvTLLT6mjk2AZYZi1t+cKcCW/s5aZwbryC5JUAkQvIaeX31YMIVbvFdwZV0hn1XMAJ18p+dBcLtkIvKB+FKsRgLZxlm4zR3lzUHYlF8KiOuXY+fpVAxuzL7c7MZlmt8PYZZKkz7TEbEeZqfE4bIh6RU9lpcD1P4VviDzC9TVrcyigbUzPPu0nA1utIhHie8AyzHO4Nv8AUNar97gOLAmFcdVy/jFerYvhoZYjff8AXvVWXhbi6bauypoTA5cxOw/XnXsEdJJbM4DAH5jMYcCQ2cLbU6Nllv6m1O3maGujPeV7gMKfDOiydyI1JjTkN96YOuZgg2/AUZj2S3aZmtllQFjyACid/wAqrAycy2x9nAm7HaFGuthwFDqAQpJUsDsRIIYeld3sI7NOVRygGBpz15/ltXlXEr93FXjcHhusQFC7CNFUHl6+c16rwmzct4dEvP3lwL4m6k6x5wNJ5xVoYdRArEbIWCXgAhFScExZ7gqyggMVB/l0MEc9TFQYnWegozg1v+CPMsfmSPwqqv8AVDLztQQjDYZB8IRR5AD7q1i7gRSRrpEc9aCxJykrz5ctOornA2Gd5JMDcefKrDZjiVKu7mHXcUxUicqkRA3iObb/ACiq1fOZwkaA6xzHrTriLECl+DwuuY7kz7VTku3MvOEXiVv/ABVvTYw4I2LfcKW/4a9pms3hZYnurhiOSt1HSmv+KNrNbtnoT7zFVPs1wprneADxBQ6HzB0+e1EN0goHee8Zayqtw/EBrSMc8lQfjccv6qyq8SPie0ZxQF5s1xjMC2ACeSkmRmIYNb1Eq5BUHKQYZhReq6sZESCsAnSYg7VALQQgLJMtlK5QWJ1JtA+EsykM1hoDZpWmWhAZi0C1IKAAyO5BUQgPizKoA1ZedobLdUb29nWOY00ba3ALgVxIHiS266euHckD+q1WsJcElfiB3ABytBOhBIZGBnKxIKnQmCSNC0huEMEliSJXDZieeoxPeTz+KmimAsO8XXrzg/w7mff42zAR1i2rjWAMwA310qyYG9mUTvApcwBuGJJgBT8TGJ0TLeuO/pmRR9Imu8Li8pHOZ5gzB1hgAGg7ldJkSYJpbr6xtDCM9BYdxUw/izlLTPBaBMCJPpOlU7iXGWxFseAouaSzHMrEMq5TCw0Fs0TByQdJq/I6XEKnYiKr+K4AitJAMbPqpjoW2HoWFU6PaeD1l+r3DntEPDVCydQD4vrEFec/TZS4C8jdusfo00s3GtNmTYbqNdFOXKDu0N/CUn4ne43KpTwYqAbfh1GU8gdArKZghAWcIu7EETBrLYjfwCJBGuVVXdfrd3aMAjQ3b08qabARgxUXwZvhuLBuNEDXUAyJ+lB5rmkA+VPLrRBFVy9YNtwwGUTDKNlIyrAP1LfgtfzOX6VYLZzW5FJdRV4b4jqmzxavxFXFcXBzurFQpWB5kGY6+GJ86r/FsawtF0w7BSNXb6I5tAk6DWnmPvKVIJEHzFT8FxCXkKNBI0IoR1BbMt0tnkKyh2cbhY/6yz6GPsFLMVhrZxFo2ypDmJU6HUfbQ3argNzBX2Qg5CSbbcmXpPUbEfnUfZSwbuMsiNM+b3UT+FEeGoGQZVvO7aRPWMdihZss7HKANT0pPb7TYbLK3LbEDrD6dAdZpX/ihxbKiYdTq3ib+ldh7n/9apvA+FPeuKQpKqwMxoYOw61WlYI3GTvtx5Z7rwFsys59KJwFvvbjNyUwPXnQN9zhsCWO6qWb13Py/ClvZXtAXtCCM0mRsZJnUda6OsiRhAJbeIAAakCdOk+VLeFWLTIXXZmPOdVJU+Q25VWf8QO2T2LQC5S7GApAOg1zdRH41zwTjgbDpB17pRI08TN4tOUEGusZKpR9ZbF4YmeV3gz9lRcSwC3Ua265kIhp5g8qisYwTnB0eZ12I0213gaAffS3jPHAn8O38bnYa66AsY5AAAV4YxxIv+rMqXA8O9vEMyqYRmRDGuUEiZ6kc6utzHmFnTelODsrOgtk85WDGon+8UViFAiFy9dSR7T+QqFh4PEhSM2A5nN+4WIUbsY+dOwy21C8gIA56Up4Tw+47i5sgBg9SdJHlE60zv4SPXrUVOBmEXJvIHaL+IcQUsuUGZjbedo13n76d4awLdsAb8/Wl/CcEO8LH6I09Tz+X303upCma915nQoXgSv8TxALQdudBPxBX8Nsd7yKoRH+pp0HkJpZez37zk6WwxVRAOYDQtrsJn2p1w9mtDwmP151xWAk2TPMD4p2QxGLINzSBoFHhXlz1PUmBtTTA9l1woLARoqgnU5F6nlJ126UzscfkQ49x+X69K6xt5SJWNenP8KuXaeRBbS2OYr4faC21BH/AASSPsrKIrVexA8zLuJDyCJMQCIGs8yB9+npS6041DRBEtmBK5Qf/cUa5FOneL4rZ/liu+K3U3S4SCQMsGRJiRIiPI8p3pZc4iEafEACCGXYEaA5hORo2YiCPCwZQGo/QnGZHVjIHOYwx9k7kEmATOVmC8mcwVvW9ovAHkHGgI5THFly6qRtrcAkfyWcMo35GpsFfV1GXUAz4RChj9JQHU2LnVQ3duJg0JjOHWz8LWx/LmsAe8XLhpmR3EX5xwYZYtSGzKQxAzA2yoIH0mBtWgyyZAe5l6zQuKeBmBmTAI8RYjkuRf4rAaBbYFtJ1JNAWbCCZyZl1Vh+zyD/AF3VXT0mu+9uuSpdX08RV3uu4G/eNbQkrH0EKiouNykESSHa2QY04dxYMB1/HppzpyhDDzGxGhHo249RVDwwZNgTG6LBKjl4E8Flf62J60/4RxkHmCNpBBGmm4pHZW1LZEe12rcuDG+fK0EgMfNlLdcoQtiLo8yyiosVbDAlSpdIOkQkRBuZc+VVIViHuT4BpRd6yLqETEjz18mAIzL/ACnQ1WTgrq3gmRzBlYgp6gMjqP8AYg8qZValXHPWLLdIUPl6Q0opTWchESd1TKzBiOZS0Wun/wC5eXpRHZzFZ7fPXadTHKY5xXOO7N3LlspOQXdHh5KqxDNqQJd2AkgABVAFRYDAfsChSTlk6k5j67bee1A63UK1gUfft94doqGRSx/n0hd/hbEEFE99P/4/OqtxHB3MJd762U87YY5mH9IXWrk3HCy5sOEvx9AMA/oJ0J9SKAxHbRO4R7ttlLH/AKOnefFlmD8/agioELKleRC8Zwu1jsOFvJ4WCuJ0ZTEg9QeR9xVVHZoYK6ji2CitDXEE5QR9IasPtHnVh/zBbk282eRH8NXZgPgYEAHKwEHQkAg61Hh8dbDZ3dg8BS6kxcCjQlG2bzAB8zAqAtXAkLbK0G5yBOb2B4fiR3rLauECCdGb0jc+lc2XwdhO+FvIqNlWbZSW6gEbAHf8qseGxdpkLhk0Ekk6jzgAn7qjtOruTkuHTNmMCB9YCdBpvM1A2v2WVDUKx4GZXON4kHDXLd508eY2ypHiDgxHI7kfbUb9mUUq1nNbuFgJQxPqDKn3Bq22+G2icyFAepgEk8jMGirtgAqn0uqsNZ11UtM+YFTJYDkc/UfuBLvEFg3DEpNnswty5F0d4+Wc10nNAIEDLAA16Vx/ldLbRZuqAD8D5mSecECQfer7iOGsB4e8PuNPUltvauk4Qw8RJ06vp9oAob+pxx1/MgzHqB9v/JTP3PiyMiPZQAbhWLwfqlhpPvQOFwQtgOGLGRnLbkTBB6R05RXoOIstAgafylTP40sY2ZIKEnYiR6xA/W9TFm8Z6ff/ABOK78+XP3/wYhui339tjcNpkMeJfDcUwcoYmJkDzrfFLq98ls/CYHsNYoviWCW9be3BGbSDyO4gb1XBhgUW6EGdemhDjQgDlrNFL5lkVvxziXe1jEyaQIpXf4msEyKpzdo11DMEPMEx9hqXs9cTFYgKpzKnieDpAOgJ21MaetcJMJBU95eMCMiSdzqf16UBxHiZY5FP9qzjePyik3B3L+Jt2MgdF5T58/eoEnpJgd4wwuDgeVd4hQBRypAqC3w8HxXdSdl5D25mvYns5lf4hxq3aUszaDpv5D50ZguLW+7RpIFzyJ8R0gkD29qc9wn1V+QozBY5bbDYDYjlFWV4EouXeOInXFD+b/a3/jWVcv20dKyidh9YFhf5/wCTzvHY0A5EGZp1E6LPMkc9NhSJ+DliSG9AdRJ6BgY16RTW3YCKMoAE+5JPM9fOuwBMnQDzPl12qSnb0lJlePCcQCSjrpyYEj2zDTX0rm5+811XEFQOSu6jXyqx4a09wMbagqp+ItlVo3jeQOtT/sbET4NJ2uKBz9I9al4pHGZ3wz1xK1ie0mMgTa1GoZb15iD9bJccj51GO2lwgpft3G/nZ7j/ADth1X5aeVWTGYVral7qeHb41JJO0DrP41E+A0+Ebe46g6xP96sGofqDImsDgiJF49auAKWWBsGjKP6bPgtA+bZq6xWKhS6NqNczNIIHIscqBeeW2pPKacvwhY289f7jao7fBBduZVVRAl2ZdABtppqT58j79a/IwwnkTDeWR9mO31t/C/gblm0BHUH8N69CwuLUoDIg1UOD9jUuPAW22Y7tbgBR08ZgHlpu21WU9ksOkK+QqB8KMwH2UMKwVLentyYS2qZSFxn3yABCcVxFFUtIAUEnxZTA15iKqtvtPhsTckXUCxC5lYHXqQIGsxNG8W7L4MnLbwo1EEqWGb1YH2+dK8L2esrISxE7+Ezp/XrUd/hYIPm9Mcj7w6iptUGBwF9dwwR9Dn74jjgmIwhvd3aCXruwkQDG4ViBJ0nSrBjLF1bZF3B4fJOgCl482gxPn9tC9nra4ZITD20IXxXCSzsepPJf5QaaYdbly6LjXrgRVI7oQUJafE30m9DO1X1VlF3EZ+fXn+ekXX2iy3bnk+nT7/7guBwdq5cy/s72wwYvcUlRmg7fRaZOp11o/E9n1bRZkwAxE5REa5jq3nt5Vzi+MWi4QG54AIyMVBI5Rl+2psVxMsRBurGsKqQTvBJPt0oax0ztxg+3+4RUr7Q2cj3xiD3Oy5mGZmWBoFhZE6wGGuse1cJ2Vy7GJ0iBBkEdehNZZLNmfKVYagi4W8U7EHQgmpcMrsWe8WzAaQ5VZ8oXw+00GPB347/OXlMZc4z8hn7/AO5ynZ8Khyg5p0iQNvpSdaGXBEFpIU93lGoUbnxbSDrRWJxAuQxZ1aT8DQogDrH6muktoH703WY+fP26+1Gnc/kA49veVF0GS7c+/PT5n8zdzgl97IX9oKmBDLE89JYbEVXMXwu7fK2sQM2U/EVYgHzNtRrp9KN/OrBirrODNxUTcKTLGNiQOZ31NDYDinj7t8MrWt+8zBjm/mRxz5EE1emjNKZrxn3Gfyen0iz+trttxbwOcebGfoOv1k2G4LhQnds5B1gP4J/pVhqPQmld22tlMuJa1bLEhSHhWC7ZSQNY1g60X2lx1j9kui33luVOYWrIuGCIMK0RpuQRXk3AsLZJXPZxQYtOZH2GmgTcgH1NUvpd583B+ohaapa1zUcqPTBnoF/ChIdCI8iSsHePLc0tS1lvXbZGhIuL6Pow16MD/u5UbfRbSi3bUhRqJkwWJO/63oO5YZrllwp2ZWOgXI2oOpmQwGnnVKJsYgcj19519QlihWPn9Pb3kGN4Nbf4kU+1MuG8Kt4W0xRQrPBaN9Nh7Sfma7zKrLn+GQD76CfKac4ixavShjMsTyMHmDUmlmnH/Iyk41i0syueYhSRH5ml2F4nkuayBPMR9hqz4nseZMXrmXkC7z6SGqs8U7KKGOc3lZdMwNwj56g1AJLzaVOSJY04whHxUHie0CrzpDZ4O0Qt5z/+I5vu/Ctr2Xt3GOa5cdl3B0AnUSkDl5V3YZE6hR2m8Z26QTlJY9F1+3ahcPxfGXSHt2tAZGZiPuFNcPwm1b2sAnaVIifRj4faanGFdtbjQPqJoo9W+JvsrwUyBvGIsfjWMBM90p6EyR7zWU6S0gEBVj0H5VlXbjBd8EMAnl7xqT1/XzqO2gZyrBgn0ioktMeERy6n8tNvjABoyz0kHf8AHXl5VIl5Sd1+YJ1Enf0/XKyQBjS9jbWVVQsirAy900RGgjTQdNvlW0xNosCWYjeO7cSR13nUbbUtskHUFTryOk9N9NtvL5TC4JkR1WInYbQdd/1OteztJmzJzibu3XvXDcIKhdLanSOWZuQY/dz3rsIRzEdNzA8/SsFzQSIMco9Y33/KplTnuRGsDbzjSeXyqfTiQJycmRd2csyAYPL369K64ZYuKjIBb1Jzk5wWc6HZtABG3pWCSQgjXcxACyfcfrzprYtqgUAaAaV1ULkIOpkHtFKlyeBJsLh2VdmzHpnf7SCdvKKIV4Gu88wwI5ahgCKX3eIXXaFkQdyRGnOTufIDSn9tLYQs4diBrAJY/kKK1ZGkKiw8dgOvzMG0jDUqxqA3nuegz0AA+kHsYYZ+8HemYhcgKCOakgCT1OtaF21bbulBUlixJiJPLTQeg08q5wuHdpIRlBPhEyY89NKkbhEmWDjTpIkdcwodlsKC2pt3zGDj/vH+4ZU1S2nT6pNvHUNkZ+nQftDzhiV1ZNQAddwOU9NB+jUPcyJB1/5rmzg1XlJ84A+QAmp3tuh1YcoAjfpArtBtr/VgZ/n2nr69Pd5VYtjp1H29T7wexcCA8y3kP7mflW8TcLWwS6aGMg0bn4iOv50dirXhm4UTXQKoPp5k+XlShMwDFVU6EDOQF6CY1+U0VVdVYS6jkfzGTFV+netAjNgHjHOPnx6d4ZhcUoVUzorE/SkSCeXXXyrdzHvmVMguMG0UnKgDHLmY5TGux306SQRw8q/xZF0HhAEE8xJH96YYe0ltpzDRdi4LGORPPnvSvbYl5coOc/Pn3jkCuylVRv0gfI49ont3CHYAoup1YgbbAE6/KhLty13kAsrahgWzLp00Gun20bicYLsObQn6WpJAjQH8/KurNpDOW8oO+v8AcRR9m+xcqBjj1H3x+MwTTtRQ7JYSTyOCMc+nH3xAe+KxoIIkFlBMfKsv8UZV2Qaa+FeR5ab8qmxqoYJvF400EwB8o1HKuGxVu2GJB0GsJLHy9fKh9XdaNuzzE9h6wfS6VWtbBwo6Z5zn5YhVnD5gGLTMfCAB16UPxDhbFS9t8rKJOiwQCT0kNr5jyrOGcSs3lz22OWcv1YYiYYDn9la7RFDbUC4SQwzKp8JGs5o5iuJb4lnhWqVPfPaOLbqaQWSvJXnGBziVR7hYhVJYSdCJJ8iNfly1pq+IXKsCJXNuSekBd+X3UwwfD7TnUABl+IaRpvp0qukFEzlWE6ZiCAfSY5V5tJZWeWz6QLVfFNHYitVTtPc8dB16dc9uknvXrbLBJg/ysPwqJ8EHYXkcq+UKHU7jfUHQiTMR6VPbuggEcxXGCaMyclOnTK2v2GR/zQiWbiQRzGDp4aBkPBnY4jeGlyM30bg+AxyuprAPUTHlXI4gLhViHtuJBj6Plm+mvSDMcqIMUPdvFGmYU6Pm+HyLCDOum3OrGXicr1BJw0y5hpH0Lg5nZ/TcN99Jhh2/aHLnu2CeFcrMXt+hYElW6dfM08uRqXtCJ0a3oNPmukeVB47Cm4Ea3cGdGBQOcup3WTIII00NUocGXuNw/n8/aREMdmQ+eR9fSD+NR3ndELgKwU+ICQQOZhug1ia3cdkuZGt3beYEgShQnQkKSPUxPPlW7V1lactwiIIBtwecxI1G1X8wPaucGdoQwBEEESD1BrKTX+HXMx7t7iLJIXKpidY+Laa1U8D1lW33jdQBGk+33zXYw6HUop9QPyrKyuSMkGDtndFP+lfyrpMDaGgtoP8ASPyrKyvZnp1+xWyIyJH9I/XOtfu23P8A019gBWqyu5noTh7CoIRQogbdI0/XlTDAcPzrnckTqoEaD8zWVlc3snKnBklrSzKuMj3hVvhSAyC08tvyoHF8UujEG0lwhLahnMD4mnKBEcgSSR0rKyura7tljkgd51tPUi4VQPlxCl47f5XB/sFZ++cRr/E+wD7qysqXiN6ysqDFmM45fFxEDKcwJYspMAGNPENSTFSrxu8pzDKBvOUnYE826eVZWVb4rkYJkBSgOQJHi+M3iQXNshtAchBM7D4uvpUDcQb03+jpIjT4x1FZWVxXdRhTj5TprrsYeIoPzm/3jdC+LIPrKMxE5gv1vOurXEr2klB7NIAE8n961WVab7MdZUNLUOizdvizrAlfEY0DQdAeum9MOD4c3UzltnYARI8PPX51qsqq2+wqcnrJ1aOgsBt6QK3xtmzAZFZXddmM5DlmZEUv/frO/dXltowgADOwI8jmkH1rKyhqlAtwIfbWhqHEP4ZxJ7KsttbYEnlHIa6AfjUn70IAzKkTOkgbx09/lWVlW2DectzBR5eBJrPaEqBFpBOpBPL2HWl/GsYcRDFYI0nOTpAMZSIEgzp71lZXlUKciQapGXYRxF9rDsh8LENO3xKdY1Bjpyg11+88txA4yknJpqpzaiDoRqOY671lZXiis249ZbW5VPDHSOJqPEWQwKtswj9GsrKhIwRcKQfDduAxuMsx65ZrWJs3G2uQeuRJ94AnbWsrK5gekl4j56wXFYG44g3jEg/DrKmQfi0+VFEGP186ysrw9JEsW5M1mrKysrs5P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4344" name="Picture 8" descr="Детский сад и домашние дети"/>
            <p:cNvPicPr>
              <a:picLocks noChangeAspect="1" noChangeArrowheads="1"/>
            </p:cNvPicPr>
            <p:nvPr/>
          </p:nvPicPr>
          <p:blipFill>
            <a:blip r:embed="rId2" cstate="print"/>
            <a:srcRect l="7087" t="10598" r="3139" b="11683"/>
            <a:stretch>
              <a:fillRect/>
            </a:stretch>
          </p:blipFill>
          <p:spPr bwMode="auto">
            <a:xfrm>
              <a:off x="2483768" y="4149080"/>
              <a:ext cx="4248472" cy="253165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188640"/>
              <a:ext cx="6918304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СПИ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ВО ВРЕМЯ ТИХОГО ЧАСА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51520" y="692696"/>
              <a:ext cx="8712968" cy="34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Поиграли детки дружно, после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спать ложиться нужно.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Наступает тихий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час, тишина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нужна сейчас. 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Даже если вы не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спите, то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лежите, не шумите,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Не мешайте другу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спать и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спокойно отдыхать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!</a:t>
              </a: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На исходе тихий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час, крепкий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сон ушел от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вас…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Если вам уже не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спится, все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ж не стоит веселиться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 Полежите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, </a:t>
              </a:r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помолчите и подъема </a:t>
              </a:r>
              <a:r>
                <a:rPr lang="ru-RU" sz="2400" dirty="0">
                  <a:solidFill>
                    <a:schemeClr val="accent6">
                      <a:lumMod val="50000"/>
                    </a:schemeClr>
                  </a:solidFill>
                </a:rPr>
                <a:t>подождите. </a:t>
              </a:r>
              <a:endParaRPr lang="ru-RU" sz="24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400" dirty="0" smtClean="0">
                  <a:solidFill>
                    <a:schemeClr val="accent6">
                      <a:lumMod val="50000"/>
                    </a:schemeClr>
                  </a:solidFill>
                </a:rPr>
                <a:t>Чтоб весь вечер не устать, днём мы будем отдыхать!</a:t>
              </a:r>
              <a:endParaRPr lang="ru-RU" sz="24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6" name="Picture 2" descr="http://photo3.kavkaz-uzel.ru/system/attachments/0001/8588/kinder-garte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95736" y="3717032"/>
              <a:ext cx="4706888" cy="295749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323528" y="188640"/>
              <a:ext cx="8640960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СОБИРАЯСЬ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НА ПРОГУЛКУ, </a:t>
              </a:r>
              <a:endParaRPr lang="ru-RU" sz="40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           ОДЕВАЙСЯ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ПОБЫСТРЕЕ</a:t>
              </a: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0" y="1628800"/>
              <a:ext cx="8712968" cy="3970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Пора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на прогулку! Спеши одеваться!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Но начал Бобренок так долго копаться! 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Уже все оделись,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всем жарко стоять,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Все в шапках и куртках уходят гулять.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А он все сидит в раздевалке: - А я ?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Вы что,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все уйдёте теперь без меня? 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Чтоб не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отстать от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веселых друзей,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Учись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одеваться, мой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друг, побыстрей!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2" name="Picture 2" descr="http://rabotnikdoma.ru/sites/default/files/imagecache/vnutri/sam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84168" y="2204863"/>
              <a:ext cx="2880320" cy="299553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179512" y="332656"/>
              <a:ext cx="8189678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НЕ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БЕРИ В РОТ ГРЯЗНЫЕ ПРЕДМЕТЫ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0" y="1052736"/>
              <a:ext cx="871296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На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прогулке рыжий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Кот потянул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конфету в рот,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Что валялась на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дороге. После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были все в тревоге: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Так болел его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живот, что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попал в больницу Кот! 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Грязь - вредна, она опасна,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 ней - микробы! Это ясно?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18" name="Picture 2" descr="http://2parents4kids.ru/wp-content/uploads/2009/12/igrushka_vortu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43808" y="3271262"/>
              <a:ext cx="3312368" cy="324612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144000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НЕ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УХОДИ ИЗ ДЕТСКОГО САДА ОДИН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                ДОЖДИСЬ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РОДИТЕЛЕЙ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79512" y="1340768"/>
              <a:ext cx="871296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Зайчик  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мамы не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дождался 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домой засобирался: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- Мне совсем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недалека, побегу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один легко! 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Тетя Утка не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пускает, зайцу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строго объясняет: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- Никогда, прошу, друг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мой, не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ходи один домой! 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Лучше маму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подожди, только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с мамой уходи!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4" name="Picture 2" descr="http://rebenok.by/pics/image/karapuza1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83768" y="3573016"/>
              <a:ext cx="4697760" cy="313184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99910"/>
            <a:chOff x="0" y="0"/>
            <a:chExt cx="9144000" cy="689991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24880"/>
              <a:ext cx="9099094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  УХОДЯ</a:t>
              </a:r>
              <a:r>
                <a:rPr lang="ru-RU" sz="4000" dirty="0" smtClean="0"/>
                <a:t>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ДОМОЙ, </a:t>
              </a:r>
              <a:endParaRPr lang="ru-RU" sz="4000" b="1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                  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ОТПРОСИСЬ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У ВОСПИТАТЕЛЯ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51520" y="1206044"/>
              <a:ext cx="8640960" cy="5693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Вот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и вечер на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подходе.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 За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детишками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приходят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Мамы, папы, дяди,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тети, 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Вы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сейчас домой пойдете. </a:t>
              </a:r>
              <a:endParaRPr lang="ru-RU" sz="2800" dirty="0" smtClean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Воспитатель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должен знать: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Кто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 пришел тебя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забрать?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«Можно мне домой идти?»-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Обязательно спроси.</a:t>
              </a:r>
            </a:p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Нельзя уходить из детсада с чужими!</a:t>
              </a:r>
            </a:p>
            <a:p>
              <a:r>
                <a:rPr lang="ru-RU" sz="2800" b="1" dirty="0" smtClean="0">
                  <a:solidFill>
                    <a:schemeClr val="accent6">
                      <a:lumMod val="50000"/>
                    </a:schemeClr>
                  </a:solidFill>
                </a:rPr>
                <a:t>Лишь со знакомыми, лишь со своими! 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И конечно на прощание - 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омните про «до свидания!»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0" name="Picture 2" descr="http://fotokrujok.ru/photolife/r006_16.jpg"/>
            <p:cNvPicPr>
              <a:picLocks noChangeAspect="1" noChangeArrowheads="1"/>
            </p:cNvPicPr>
            <p:nvPr/>
          </p:nvPicPr>
          <p:blipFill>
            <a:blip r:embed="rId2" cstate="print"/>
            <a:srcRect l="36539"/>
            <a:stretch>
              <a:fillRect/>
            </a:stretch>
          </p:blipFill>
          <p:spPr bwMode="auto">
            <a:xfrm>
              <a:off x="5436096" y="1268760"/>
              <a:ext cx="3213204" cy="335866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79512" y="908720"/>
              <a:ext cx="8964488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Детки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в садике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живут.  Здесь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играют и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поют.</a:t>
              </a:r>
              <a:endParaRPr lang="ru-RU" sz="2800" b="1" dirty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Здесь друзей себе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находят.  На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прогулку с ними ходят. </a:t>
              </a:r>
              <a:endParaRPr lang="ru-RU" sz="28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Вместе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спорят и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мечтают.  Незаметно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подрастают.</a:t>
              </a:r>
            </a:p>
            <a:p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Детский сад - второй ваш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дом, как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тепло, уютно в нем! </a:t>
              </a:r>
            </a:p>
            <a:p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Вы его любите, </a:t>
              </a:r>
              <a:r>
                <a:rPr lang="ru-RU" sz="2800" b="1" dirty="0" smtClean="0">
                  <a:solidFill>
                    <a:schemeClr val="accent6">
                      <a:lumMod val="75000"/>
                    </a:schemeClr>
                  </a:solidFill>
                </a:rPr>
                <a:t>дети. Самый </a:t>
              </a:r>
              <a:r>
                <a:rPr lang="ru-RU" sz="2800" b="1" dirty="0">
                  <a:solidFill>
                    <a:schemeClr val="accent6">
                      <a:lumMod val="75000"/>
                    </a:schemeClr>
                  </a:solidFill>
                </a:rPr>
                <a:t>добрый дом на свете! </a:t>
              </a:r>
              <a:endParaRPr lang="ru-RU" sz="2800" b="1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endParaRPr lang="ru-RU" sz="2800" dirty="0"/>
            </a:p>
            <a:p>
              <a:r>
                <a:rPr lang="ru-RU" sz="2800" dirty="0" smtClean="0"/>
                <a:t> </a:t>
              </a:r>
              <a:endParaRPr lang="ru-RU" sz="2800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179512" y="188640"/>
              <a:ext cx="8784976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smtClean="0">
                  <a:solidFill>
                    <a:schemeClr val="accent6">
                      <a:lumMod val="50000"/>
                    </a:schemeClr>
                  </a:solidFill>
                </a:rPr>
                <a:t>  ДЕТСКИЙ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САД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–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ТВОЙ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ВТОРОЙ ДОМ!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4000" dirty="0"/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" name="Picture 2" descr="http://fs202.jpe.ru/fa37/911356_71940364_1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35696" y="3068960"/>
              <a:ext cx="5456623" cy="364502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kyclipart.ru/uploads/posts/2010-10/1286262684_2010-10-05_110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3932238"/>
            <a:ext cx="11572875" cy="8191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s202.jpe.ru/fa37/911356_7194036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831381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 </a:t>
              </a:r>
              <a:r>
                <a:rPr kumimoji="0" lang="ru-RU" sz="4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ПО УТРАМ ПРОСЫПАЙСЯ ВОВРЕМЯ</a:t>
              </a: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7" name="Picture 3" descr="http://mama.ua/wp-content/uploads/2012/02/29920/rebenok-ochen-rano-prosyipaetsya-460x306.jpg"/>
            <p:cNvPicPr>
              <a:picLocks noChangeAspect="1" noChangeArrowheads="1"/>
            </p:cNvPicPr>
            <p:nvPr/>
          </p:nvPicPr>
          <p:blipFill>
            <a:blip r:embed="rId2" cstate="print"/>
            <a:srcRect r="3036"/>
            <a:stretch>
              <a:fillRect/>
            </a:stretch>
          </p:blipFill>
          <p:spPr bwMode="auto">
            <a:xfrm>
              <a:off x="2339752" y="3568829"/>
              <a:ext cx="4464496" cy="3062853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51520" y="692115"/>
              <a:ext cx="871296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В сад, как знает детвора,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Arial" pitchFamily="34" charset="0"/>
                </a:rPr>
                <a:t>х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одят с самого утра.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И, хотели, не хотели,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н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ужно быстро встать с постели,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Не скандалить, не кричать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и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на маму не ворчать.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Научиться надо, братцы,</a:t>
              </a:r>
              <a:r>
                <a:rPr kumimoji="0" lang="ru-RU" sz="2800" b="0" i="0" u="none" strike="noStrike" cap="none" normalizeH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в</a:t>
              </a: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ам с улыбкой просыпаться.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Новый день пришел опять -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Эй, друзья, пора вставать!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41743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ДЕТСКОМ САДУ НЕ ПЛАЧЬ О МАМЕ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9512" y="548680"/>
            <a:ext cx="896448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Мама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белого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Котенка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детский садик привела.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Но пушистого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ребенка успокоить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 могла.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Стал мяукать он,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цепляться лапкой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за ее подол,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 хотел в саду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остаться, в группу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он никак не шел.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Мама-Кошка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торопилась,  и сказав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печально: &lt;Ах!&gt;,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От Котенка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отцепилась и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сама ушла в слезах.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Нет, не стоит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так, ребята, громко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плакать и кричать: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Мама ведь спешит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куда-то, мама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может опоздать.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Мамы вас всех очень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любят, долгожданной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встречи ждут,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 детишках не забудут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- обязательно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придут!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3" name="Picture 9" descr="C:\Users\ExPress\Desktop\ОЛЬГА\правила поведения в детском саду\3490874888375401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61856"/>
            <a:ext cx="1296144" cy="1296144"/>
          </a:xfrm>
          <a:prstGeom prst="rect">
            <a:avLst/>
          </a:prstGeom>
          <a:noFill/>
        </p:spPr>
      </p:pic>
      <p:pic>
        <p:nvPicPr>
          <p:cNvPr id="25602" name="Picture 2" descr="http://img.happy-giraffe.ru/thumbs/700x700/10064/b2dbbb86c3eed2cf8f264c6378c9a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17032"/>
            <a:ext cx="3888432" cy="30021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4" descr="http://www.rebenok.com/file/88078/%D1%80%D0%B5%D0%B1%D0%B5%D0%BD%D0%BE%D0%BA%20%D0%B8%20%D0%BC%D0%B0%D0%BC%D0%B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4104456" cy="2983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8648265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 В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ДЕТСКОМ САДУ НЕ ПЛАЧЬ О МАМЕ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79512" y="548680"/>
              <a:ext cx="8964488" cy="360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Мама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белого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Котенка в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детский садик привела.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Но пушистого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ребенка успокоить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не могла.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Стал мяукать он,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цепляться лапкой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за ее подол,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Не хотел в саду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остаться, в группу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он никак не шел.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Мама-Кошка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торопилась,  и сказав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печально: &lt;Ах!&gt;,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От Котенка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отцепилась и 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сама ушла в слезах.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Нет, не стоит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так, ребята, громко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плакать и кричать: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Мама ведь спешит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куда-то, мама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может опоздать.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Мамы вас всех очень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любят, долгожданной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встречи ждут,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О детишках не забудут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- обязательно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придут!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604" name="Picture 4" descr="http://www.rebenok.com/file/88078/%D1%80%D0%B5%D0%B1%D0%B5%D0%BD%D0%BE%D0%BA%20%D0%B8%20%D0%BC%D0%B0%D0%BC%D0%B0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99792" y="3717032"/>
              <a:ext cx="4032448" cy="291101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822398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</a:rPr>
              <a:t>  ВО </a:t>
            </a:r>
            <a:r>
              <a:rPr lang="ru-RU" sz="4000" dirty="0">
                <a:solidFill>
                  <a:schemeClr val="accent6">
                    <a:lumMod val="50000"/>
                  </a:schemeClr>
                </a:solidFill>
              </a:rPr>
              <a:t>ВСЕМ СЛУШАЙСЯ ВОСПИТАТЕЛЯ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51520" y="548680"/>
            <a:ext cx="871296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Наш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Котенок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разревелся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раздевалке, на полу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Под скамейкою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уселся. Два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часа сидел в углу.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Воспитательница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Утка утешала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как могла,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детишек в группе много и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она к другим ушла.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А Котенок слышал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деток, слышал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игры, шутки, смех.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Наконец решил, что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глупо в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угол прятаться от всех.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- В группу и меня примите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, я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ревел в последний раз!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Тетя Утка,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извините! Обещаю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слушать вас.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Да, не стоит быть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упрямым, я скажу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вам не тая,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Воспитатель вам как 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мама, группа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- новая семья.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3" name="Picture 9" descr="C:\Users\ExPress\Desktop\ОЛЬГА\правила поведения в детском саду\3490874888375401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61856"/>
            <a:ext cx="1296144" cy="1296144"/>
          </a:xfrm>
          <a:prstGeom prst="rect">
            <a:avLst/>
          </a:prstGeom>
          <a:noFill/>
        </p:spPr>
      </p:pic>
      <p:pic>
        <p:nvPicPr>
          <p:cNvPr id="24580" name="Picture 4" descr="https://encrypted-tbn1.gstatic.com/images?q=tbn:ANd9GcRAAOrSydNFW29XyvJoRDo-uUS5zhht0Lw0ta81vwyUvgu17C4x"/>
          <p:cNvPicPr>
            <a:picLocks noChangeAspect="1" noChangeArrowheads="1"/>
          </p:cNvPicPr>
          <p:nvPr/>
        </p:nvPicPr>
        <p:blipFill>
          <a:blip r:embed="rId3" cstate="print"/>
          <a:srcRect l="14897"/>
          <a:stretch>
            <a:fillRect/>
          </a:stretch>
        </p:blipFill>
        <p:spPr bwMode="auto">
          <a:xfrm>
            <a:off x="4788024" y="3789040"/>
            <a:ext cx="3702248" cy="2894942"/>
          </a:xfrm>
          <a:prstGeom prst="rect">
            <a:avLst/>
          </a:prstGeom>
          <a:noFill/>
        </p:spPr>
      </p:pic>
      <p:pic>
        <p:nvPicPr>
          <p:cNvPr id="24582" name="Picture 6" descr="http://beato.ru/site/21/32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753306"/>
            <a:ext cx="1944216" cy="2923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836799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>
                  <a:solidFill>
                    <a:schemeClr val="accent6">
                      <a:lumMod val="50000"/>
                    </a:schemeClr>
                  </a:solidFill>
                </a:rPr>
                <a:t> 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ВО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ВСЕМ СЛУШАЙСЯ ВОСПИТАТЕЛЯ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251520" y="548680"/>
              <a:ext cx="8712968" cy="3600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Наш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Котенок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разревелся в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раздевалке, на полу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Под скамейкою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уселся. Два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часа сидел в углу.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Воспитательница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Утка утешала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, как могла,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Но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детишек в группе много и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она к другим ушла.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А Котенок слышал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деток, слышал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игры, шутки, смех.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Наконец решил, что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глупо в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угол прятаться от всех.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- В группу и меня примите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, я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ревел в последний раз!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Тетя Утка,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извините! Обещаю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слушать вас. 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Да, не стоит быть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упрямым, я скажу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вам не тая,</a:t>
              </a:r>
            </a:p>
            <a:p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Воспитатель вам как </a:t>
              </a:r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</a:rPr>
                <a:t>мама, группа </a:t>
              </a:r>
              <a:r>
                <a:rPr lang="ru-RU" sz="2000" dirty="0">
                  <a:solidFill>
                    <a:schemeClr val="accent6">
                      <a:lumMod val="50000"/>
                    </a:schemeClr>
                  </a:solidFill>
                </a:rPr>
                <a:t>- новая семья.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580" name="Picture 4" descr="https://encrypted-tbn1.gstatic.com/images?q=tbn:ANd9GcRAAOrSydNFW29XyvJoRDo-uUS5zhht0Lw0ta81vwyUvgu17C4x"/>
            <p:cNvPicPr>
              <a:picLocks noChangeAspect="1" noChangeArrowheads="1"/>
            </p:cNvPicPr>
            <p:nvPr/>
          </p:nvPicPr>
          <p:blipFill>
            <a:blip r:embed="rId2" cstate="print"/>
            <a:srcRect l="14906"/>
            <a:stretch>
              <a:fillRect/>
            </a:stretch>
          </p:blipFill>
          <p:spPr bwMode="auto">
            <a:xfrm>
              <a:off x="2627784" y="3717032"/>
              <a:ext cx="3816424" cy="29845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2824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НЕ ПРИВЕРЕДНИЧАЙ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И ЕШЬ ВСЕ, ЧТО ДАЮТ В ДЕТСКОМ САДУ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79512" y="1196752"/>
            <a:ext cx="871296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/>
              <a:t> 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За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столом Кроты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сидят,  нос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воротят, не едят: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- Эту кашу не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хотим! Черный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хлеб мы не едим!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Дайте лучше чаю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нам, бедным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маленьким Кротам! 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Я напомню об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одном: не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кривляйтесь за столом,</a:t>
            </a:r>
          </a:p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Не капризничайте тут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-ешьте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все, что вам дадут! 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3" name="Picture 9" descr="C:\Users\ExPress\Desktop\ОЛЬГА\правила поведения в детском саду\34908748883754016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5561856"/>
            <a:ext cx="1296144" cy="1296144"/>
          </a:xfrm>
          <a:prstGeom prst="rect">
            <a:avLst/>
          </a:prstGeom>
          <a:noFill/>
        </p:spPr>
      </p:pic>
      <p:pic>
        <p:nvPicPr>
          <p:cNvPr id="23556" name="Picture 4" descr="http://familyblog.by/wp-content/uploads/2011/08/rebenok_ploho_kushaet-234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532396"/>
            <a:ext cx="2808312" cy="3042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558" name="Picture 6" descr="http://supermams.ru/wp-content/uploads/dfd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672408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282478" cy="6858000"/>
            <a:chOff x="0" y="0"/>
            <a:chExt cx="9282478" cy="6858000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0"/>
              <a:ext cx="9282478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НЕ ПРИВЕРЕДНИЧАЙ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И ЕШЬ ВСЕ, ЧТО ДАЮТ В ДЕТСКОМ САДУ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79512" y="1124744"/>
              <a:ext cx="8712968" cy="3539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/>
                <a:t> 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За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столом Кроты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сидят,  нос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воротят, не едят: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- Эту кашу не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хотим! Черный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хлеб мы не едим!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Дайте лучше чаю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нам, и конфетку, и банан! 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Я напомню об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одном: не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кривляйтесь за столом,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Не капризничайте тут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- ешьте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все, что вам дадут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!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Повара весь день старались, чтоб полезно вы питались! </a:t>
              </a:r>
            </a:p>
            <a:p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558" name="Picture 6" descr="http://supermams.ru/wp-content/uploads/dfdd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59832" y="3897052"/>
              <a:ext cx="3168352" cy="277230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-144463"/>
            <a:ext cx="9144000" cy="7002463"/>
            <a:chOff x="0" y="-144463"/>
            <a:chExt cx="9144000" cy="7002463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6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6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 w="762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65" name="Rectangle 1"/>
            <p:cNvSpPr>
              <a:spLocks noChangeArrowheads="1"/>
            </p:cNvSpPr>
            <p:nvPr/>
          </p:nvSpPr>
          <p:spPr bwMode="auto">
            <a:xfrm>
              <a:off x="0" y="260648"/>
              <a:ext cx="8897307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4000" dirty="0" smtClean="0"/>
                <a:t>  </a:t>
              </a:r>
              <a:r>
                <a:rPr lang="ru-RU" sz="4000" b="1" dirty="0" smtClean="0">
                  <a:solidFill>
                    <a:schemeClr val="accent6">
                      <a:lumMod val="50000"/>
                    </a:schemeClr>
                  </a:solidFill>
                </a:rPr>
                <a:t>СНАЧАЛА </a:t>
              </a:r>
              <a:r>
                <a:rPr lang="ru-RU" sz="4000" b="1" dirty="0">
                  <a:solidFill>
                    <a:schemeClr val="accent6">
                      <a:lumMod val="50000"/>
                    </a:schemeClr>
                  </a:solidFill>
                </a:rPr>
                <a:t>ПОДУМАЙ, ПОТОМ СДЕЛАЙ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270" name="Rectangle 6"/>
            <p:cNvSpPr>
              <a:spLocks noChangeArrowheads="1"/>
            </p:cNvSpPr>
            <p:nvPr/>
          </p:nvSpPr>
          <p:spPr bwMode="auto">
            <a:xfrm>
              <a:off x="179512" y="980728"/>
              <a:ext cx="8712968" cy="2677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Слон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малины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захотел и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зубную пасту съел: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Ведь на ней была картинка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- земляничка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и малинка! 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Если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хочешь что-то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съесть, надо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надписи прочесть,</a:t>
              </a:r>
            </a:p>
            <a:p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После дать себе 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ответ: польза </a:t>
              </a:r>
              <a:r>
                <a:rPr lang="ru-RU" sz="2800" dirty="0">
                  <a:solidFill>
                    <a:schemeClr val="accent6">
                      <a:lumMod val="50000"/>
                    </a:schemeClr>
                  </a:solidFill>
                </a:rPr>
                <a:t>будет или вред</a:t>
              </a:r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?</a:t>
              </a:r>
            </a:p>
            <a:p>
              <a:r>
                <a:rPr lang="ru-RU" sz="2800" dirty="0" smtClean="0">
                  <a:solidFill>
                    <a:schemeClr val="accent6">
                      <a:lumMod val="50000"/>
                    </a:schemeClr>
                  </a:solidFill>
                </a:rPr>
                <a:t>А колючий еж смеётся: «В  рот не суй что попадётся!» </a:t>
              </a:r>
              <a:endParaRPr lang="ru-RU" sz="2800" dirty="0">
                <a:solidFill>
                  <a:schemeClr val="accent6">
                    <a:lumMod val="50000"/>
                  </a:schemeClr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Calibri" pitchFamily="34" charset="0"/>
                  <a:ea typeface="Calibri" pitchFamily="34" charset="0"/>
                  <a:cs typeface="Calibri" pitchFamily="34" charset="0"/>
                </a:rPr>
                <a:t> </a:t>
              </a:r>
              <a:endPara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530" name="AutoShape 2" descr="data:image/jpeg;base64,/9j/4AAQSkZJRgABAQAAAQABAAD/2wCEAAkGBhMSEBQUEhMUFBUUFxUUFBQUFBUVFBQUFBQVFBQUFBQXHCYeFxojGRQUHy8gJCcpLCwsFR4xNTAqNSYrLCkBCQoKDgwOGg8PGikcHCQtKSwsLCwsLCkpLCwsLCwsLCksLCwpKSksLCksLCwsKSwsLCkpKSkpLCwsKSksLCwsKf/AABEIALcBEwMBIgACEQEDEQH/xAAcAAABBQEBAQAAAAAAAAAAAAAFAQIDBAYABwj/xABIEAABAwICBgUHCAgGAwEBAAABAAIDBBEFIQYSMUFRYSJxgZHSEzJTk6Gx0RQVI0KSs8HwFjNSVHJzsuE0YmOCg/EkQ8JEB//EABoBAAIDAQEAAAAAAAAAAAAAAAIDAAEEBQb/xAAnEQACAgIBBAICAwEBAAAAAAAAAQIRAyESBBMxQRQiUXEygfBhUv/aAAwDAQACEQMRAD8Aw8j6eKBgcxjnljT5rd7QczZAXYkQ7otYORY0+8LoqCSd7WNBcdVvdYexbTB//wCcgAGd1z+y3Z3pEMcpuxk8kMapljQLSiGQmCakp3P2teYY7kb73at5Q01LKJG/Jqfo/W8hEBfhfVQnCNGaZhsxgY6x6e8jgibIdUal7C+wbXdafKagvsdHppYJYb9g8YXTXIEMJ/4o/Zkuq6Glib0oID/xx+FXKmnETb2se8rG4zKTe9+r3X4rnz6mU3S0Zvj407SK2J4xHsjggA/kxn/5QGprAf8A1x9kbB+Cmnb+etVZI95/6A/FUmW0MaBt1WfYb8FbpahrXW1I8uMbD7wqeerkNp7hc5/nipjlZzc9od12391kywKRs6CthyEtPD/EIY/D1d6M61Db9VAf+GPwrz6lriGWOwXAJ2jrSxYjqnbt2cupWskkA8MWehR01I7zYYPUx+FSjCac/wDpg9VH4Vg48Ve03tccQUWoNLQDZ4Pcfenwzv2jNk6b/wAs0/zLB6CH1UfhS/MsHoIfUx+FNpMWieLtkb1EozS0LpLaoyOw7lqU4sx9qf8A0rUeBU++ng9TH4URbgNLb/DU/qIvCrow3yTS57gLAnuWR/SF0zhquDG7r7SFhzy47N+HE2tmgkwWkaLmnpgOcEXhVBraFxs2CnPVBF4U2aNkrbFxPM3sgVVhr6c3ZYt25be5YZdQ/RsjgXs1UeC0x/8AzU/qIvCpPmCm/dqf1EXhVTBqsvYD+KMscnwnyQicaZQ+YKb92p/UReFIcApv3an9RF4URTSUyxYNOA037tT+oi8KacBpv3en9RF4URJTSVLLoGnAqb93g9TF4VG7A6f93g9TF4USc5ROchslA12B0/7vB6mPwqJ2C0/7vB6mPwok9wULnhC2XQOdgtP6CH1MfhUTsHg9BD6qPwog54UL3hVYVA9+Dwegh9VH4VC7CIfQw+qZ8EQc8KFzgpZKPNdKaVjauQNYwCzMg1oH6th2AJFLpb/jJOqP7piVa4+EKZotDaIMNy3pOjjLTxBaD71rA1DMIpdWKE2u10URB3tcY23CMMZdN6af1aflGfqofdSXsaG2KJ0dPYaxF3H2BVIIiXcgjAaGtz6+vrWLqMqnLRt6bG4R2AsX2cz+cllMRoLDWtz9/tW2np9dxdttkOAJyy55oZi+G9AMG0nM8rfH3rDtbNxgY6QkOPt5C1/6u9QVlHqsaLZ2J7iSOzMdy3zMHDWalhfO3sv7gspWNvEcs2jb1ut+F+1NjLZTiZ2pGpELbTe38IOr+PtUGH5ZG+q697d1x1fnai09C58d+o9lxYdzvYoIIBcs3OadU8yDa3c3tT0xXE50Qa7PMOG7Yb53HfccQQhlQNRxB45H3EcleFR0Wh2y5HUb37s/zmq9XCXC2xzcs/xVpkaLdG67QDbvUpu05jYqWHOyzyIysjMABOee66BumElaGRhpF2i3HVFl6Bo/pcPk7GElrmAAa2+2W1Yl1MW9IG/JRxGVwcbgdZuclccjWy0qZ6JiOISSsO4LAz4LVtkL22IGwX3LRUuLh8DbHpAWcOYQKqxtzXWumZJckGkpOomi0c0lP6uVttxB3KhpliRhsBmHOy6kHgxbWeCRYg7fiimNQieNrNpsbHq2LBOKUk/Qbi4jtC9IQSWOyPXkVtPnQcV5XhFAWPBBsQiFVjxDiE+DrwL7PM9Cdiw4qM4uOK84dpA5RnH3JnIv4p6QcXHFRuxgcV5ycfco3Y+5SyfGPRX4yOKgfjQ4rzx2OuULsacoTsHoT8aHFQPxocVgDjLkw4u5QnZN47GRxUL8ZHFYY4q5MOKOUpE7JtnYxzUfzxzWJdiTkz5zcroB4izpHVa1S88mfdtSILXVetITxt7GgLlrj4Riktnt+BNPyaH+VF921HaelyQ3RuP/AMeD+TF921Hodoar6iVKkZunjbtkdLTXfsybtUdZIXFrW7ST7N6LCPUY88AfYLpuC0OQc7aAO85n3rmONvidSLpWQx0gjbc/nlzQmuFszm7h+yDsB9i0lSwyGw2D38VSkwvbdFKF+A4SS8mSnlcASNoAI5G/wWX0gZZkjgLAubkLbHPHDmfYt7iFML2G4E9uwf8A0gWI4drMcAL8OsEEe5KWmPq0ZkREMDbedGbngW/qznxF+5Bpo8yRkQ4kcruBt7brU1Tc22H1W5bctUoQ2ks6x537sj7u5MUgOIHmp8+VwUyM2yOz3dS0Qw66gnwu/Wj5eiuICezVN25hXKI337SU6TDnNuOF7fDqUdNTuBuFTZSVBuhcD0X5HcpJqUNOy4O/8EtNHe2sCNufWbj8e9EY6c6tttt3w5JTkFQKYwxuJAIaRvVOvja4knbxCJ1JINnENFsrbfgepVH4brDZna9xsPMcEal+SY3TBUWXMrV0XSLRvAHtWb+SlpzV3D67UfrFDJWjZKHJaLWKtEZy23JWenNySr1fWOe43VEhXFUgoQpEBCaQpi1MIRB0QuCjcpnhQvVgNEZTCnEphUAY0pqVyRqsEWyY5TWUMiiLaI3FRPKc9yhc5OSEyKs56R/O5ckmGZ/O5ItS8HNkvsz6H0fktTQ/yYfu2o9QR56xQPRqPWp6cf6UX3bVqadmdhsCX1DVoy9MnTJ5WXYRxFlbo4+h13UW3JXIWWaAs0FcrNzdKiF2SrzHJdW1QbtKF1GKtIyIVykkHCLZTqs3H85DIfie1Ua8gMI3u6I/E9l/aESZIHDLaqzqMX1n5n3AHYFne/BpM7NhtyXHIZBo5AWHsVZ9ENu9aCrZdUXQZoeIxA+OmT3UY7VaMeanbFdWyUCTQB1wRzH4/h3qqzCszls9xWlZSb+PvTZKbfa3EcOH/aB2VoF0tD0bdimfTEDmNvxRKnizt2j4LqiPagQLMjW6we67bjZbjzHA7u5RUEtui7pMPmuG1h5hH6qmyJtlk1/L9iTrGw8kE+TuZLkMvrA7CmrYn2PraNu/bu4OCGPhsi8zg7K/McRy5qpPELbUSN+N6A725qMhW5YlA5is0EBCjcpXqF5UKIXqvIVO8qu8KxchhSWTrLiFASJyaxSOCa0KyqJFVncrJVOdpKuHkqXgrvcnRxqRsCtRQJsppICMLYKqmWeez3Bcp8Qb9Iez+kLk+L+qOfkjU3+2e/6JvHyeE8IYvumrTUbujfeVj8Gk1aKK3oYvu2rV0Z6DSs2eVzE4I1AKUrblTVUhAyTqKOzb8VUxabVYSirjGxi+0qMtjtWb5uAQWF0bjYPueu6D4/S1FRIQwOkP7ERyF8gCdl+ewc1i5mOjqXwkASxEtdqPORbtAdsJHYgx4JZFyRonmhjfFnsWHUxa4EInPsWH0O0hfdrJSXNdbUe7zgSLhj+NxsPvXoUcAe24QcGtBuXtmelvrG6hAV7EotU9aplpCAZZDNM1u1dHUjiq1YwHaULc1pNtcA8AeCos1UTwd6uspQRmspRF7CM7ha3Dqq7c0Spi568A98eqSNv5yPJNl2DeiOIss1zuR9iDslu0HtSmuMiN2rK9U2xv/tz2OHDrQqolGYIs61rW9nUrmNVGs3V429iHeUuBrbsuf90VFQjbKzTyz5rjFlwUgte2akIV2boIGywqq+FFaiLJUy1SzQoFBzOShdAiZhUbolXIvgC3U6idTIq6MKF7FdguAMMCaYVfe1RliKwHApeQSilV5salbGhcg44rBxplBJTIs5gVWYBCplyxFAQpdiWR6hc9M8iHoG4g/wCkPZ/SFyjrT0z2e4Llvgvqjj5H93+2e64Mb08A/wBGL7pq12Hvu1jeXwWRwFv0EH8qH7tq1eFCz29dkjqYVKLEdNK1JGoDbABV5oGnzhcK0SopQnMkWAK/DGRsk8gfJeUtravEea4Ha0ju5Ly2uwHyb3k6hL/PeAQ9/wC1dxvt3r1ivp7g2JHUslieBF5PTt2JSyzhqOkao4cc9y2zIxBxkYWtba4DukANW+RHMbQvYMHiGoM7grEYNobGZAXPL7btg7V6BDEGDqCpPk7ZeVJfWJncdH0oCF4k/UaruLzXlQnGw/UuOtJtMc4tJGD0hxh77tbcjWDbA2FzveezYsuypJeQGAuF/Mu05EjIgn2rVsw9p1ha2uSXA5jWve43g3V/C8CjEjXyxvfqkOGrqjMHK9rEjkt2LtJVIyZo5ruPgiwLFJY3iOYOILdYXGera5Nt9gc+G3Ze3omHsBaC3YUL0gpxVRxeRhc2SNwOuWBuqRssb3RTBaVzGgEW5bh1clkyRSl9R8JNw+2mXa+K8Lx/lKzDXWitwuO5bGRnQPUVisQcA97eFj3hJyKmi4vTAuIVGxI2a4/FDq+a4PUkoaq4sdqlaDxumXL3crVPmLoaJLHqVunnFrqjfBktXsQxz1dqprj3Ia6RDRpTJddMcVF5RcZFVB2JIVA9ye6RQvcrSBbGOKa1I5yQORAWTtCkeomyJXSJTHpoR5yVOZWHPVeZyiQEnooSFREqWVQOK0xMUmDavzz2e4Ll1Wemez3Bct8fCONk/m/2z3rR4Xp4P5UX3bVq8O2tPMewhZTAjamg/lRfdtWmwiYWJOxuf4D8UXUwuKZzukn96/IbxfGmU4BeCQTbLb3JvztG4AteCCAQRwIuvM9L9I3vkIvkMuzgENwCtflmc1ieZt68HeXRpQTb2ep1NUCgWKvyNlFh73Sv1b2Azc7h/fb3FVsSxeOJ+oSXMORdlcXNrkdoQSdkhj4vQ3Rarf8AKg0AuBBLv8oG89th2rd1s1o+CwVNi3yIzEAdMN1XkdHo6x1SRsvrA9idgulr6lj/ACrA3VNhI12tG7fbPNruRvfjuVRnxjQWTE5yUvRJO8ukKsPLSw5/9oVW4vFB9JI6w2gAFxPU1oJSSYlFPSumiLhsPSBbfpAbCgjoZONlGqoG612qxSP1TmFXgluitLBdHbBqgrh9blZEo1Qo6YBFI2I1ZmnV6OqX2Y48l51is30krhvNu4Bo/FbXH6nVhPP/ALWKDQ5p53Sckth446M9LESBbePcohFqdL2cSjDoAGj87VGaUOcAdm1DyLSKcjTYE70usQ1Wq6IbFT+rbuUs34oviiM1BVeaS5unyixy4KuWKD6EMiaZFxYmlisuji9RlydqJCxQpojJTbqQsTSxQGhBIl8omFiTVQtBIl1k14SAJyEPyVJmKo9qISBVHtToMzziBqsdM9nuC5PrR0z2e4Ll0I/xRw8i+7/bPoLRGi8pTwl3mMhi1uZ8k2zfz+KN4lUNjpr2A1swBuB832Z9qHQzCPD6SJmRfDB2ufGz8SO5N00qAG6o2Ny7BkEjPl5Nk6Xp1BJ+2ed4lJrOJO8o/ozQl5AaMzkP7oC6EvD3bo9W/W4kD+ly9B0MpBDSmd22S+pyYMr9pB7AFmirZ1c0uMDsekEEbY49u87yd5KwVZKXShgNxcOeeV7hv5/FaPGK/W1nnYLrGmpc0dG2s43LjsF/fwVpW7FqXGNHq2ECORoLrbN6bWyQta5jNWzvODWixy38V5vhBqX3LpnCO9rNAbe1ySTwysrNHNM6fybXAsIdbXyN22yBG3bwRNXoGEFdthiDDIQ1zBYl2tcjbY7rqhU4dI1oZrkx3vawGzZe21VZ31MZuGM4+efgjlDiomZaRuo/eLgg8wUPGh+SLjteCGhiWhomIfBBmi9NHZRCG9BCBqttVeEKclNRmfkzmllTk1o60FipixpLttrAdaI4nKDNd2wXPd/dB6qu1ncr5c1kk7bNK1GirVncBey6mh1QXOzO/wCCSomsetVKupNrKILHDkxlZNclUHSJXyKB7kdHQWlQrnppKZdLdQuxU0rrpCVRDimkriUhKhBCU0lKSmkqEGlNITwE8MVNkSsrpCVO6NRuYqsuiB6gerT2qtIEcRUgPXD6Q9nuC5dXH6Q9nuC5dGH8UcLJ/N/tnvEOsaSle3MtigLTzbGwj2hSaS05I1/quaHfaFx70Josb8gynEn6l8EIP+m7ybbP6uPfuWkrx5SmbbMAWuMwQPNIO/Ky5ilztnQacKR5rLSuLg1nnyOawW3l7gAD2kL0TSWsEUbYmZNY1rGjk0WHsCAYFR3r6e/1Xl32GOcPaAimlg6e09Vkz0VN3JIx+kOI2DIx9fM9Q/IVVkOvqtbtcQB1lB9MK4tlZbddavQCjc5gqZRZtj5O/LIuTP4x5AOXo0b8ObFCyIbQACeJ3oDVU4bOA36ov1Fxy93tR01YcS92QFzfdYbbcUJp6Yvc552uN7cOA7BYdiTF+w4+Nl1rRK2z8nbjx6+aZS4OQ45tIO3K6VlOr0Nwi5NDFlklQ3Cw9vQksS3eNhG4o/EEHa67r70TglVpiZIvxuUGJ13k4nu3gG3M7vamvqQBcmwGZKxWlWkwczo+bsb/AJuaHJk4rXkmPFye/AIZXG30jy4tOZ4lUZsTcXggZBDX1Jz5qWgjdK7VCRyaVsc8aekamGAytvvsgdTKWuIO7JaaGVsLWsGbis/pnCWFsm47UvDk5SpmmlCJRdMonSIQcRTTXrdwYt50F/KLvKIP8vXfL1ODK76DPlEnlEG+XpDXqcGTvxDBlSGUIOa9N+XKdtlfIiGDKmGVCTWlNNYVO2yvkRDTJQp2yBZ5tYVM2uKGWJjYdTEOF4UbnhCPl5SfLSg7TDfUxCUjgqcrwq7qoqtJOUyOJiMnURK9a7pns9wSKGd3SP53Ll0IrSOLOVyb/wCnr+BVLaikbFI20rImht/rsDG2c3mBkVf0MxYteKaTNjyWtv8AUkGwdTveRxKxTMWfCIjs1WRlrrXA6A28rIs6oEhbNGba9tn1JRm036/eFwNwly9HfpThxPRaPR4ipbIDYMJcefRIt7UG0pJ1iUdwHSEVEGtseOjI3g7iOR2j+xVVtEKhuq7aMj3rbaaVGDab5fo8vh0dNbWtjzsbFxH1WDNx/DrIXo2MUwY1scXQDQGgDZYbBZEI6OGjYdRoDnbXbz28ECNYZJLqTlqgVt36B+JyagZHtc7pO/hGzvP9Kt0r7qDEsMcXmRt37AW7wBkC34fkyUThuPYdo6xtCGLVBrZaAU7TYKKVzWi7nADiShFdjw2M2ftHLuCkpqPkYouQabMBtVDEtNaanBDpA537DOk7ttkO1YDSDHCRbWJ5XWZiZcklMxx5Lk9AzdOkbSr0xmrHW/VxXyYDcnm87+rYo8eqOnGzg26H6PQ5jrTcSn1qh3LJIkk8uvQ6LqH7HONzYLQUj200QJ892wIVhMI8oNY81I6by9RlsGQ6gkz3r0hkdb9hvBYnSSa7s0V0lw/ytOW7xsS0MYjYFdY++R3rNGVSTQ2Ubi0eXfo8/glGjruC9bjwFpF7J36PN4Lt9xnn3pnkg0cdwTv0cdwXrPzA3gk+Ym8FObKPKRo47gl/Rw8F6p8xt4JDgjeCnNkPLP0dPBOGjp4L004MOCT5oHBTmyHmn6OHgkOjh4L0s4UOCacLCnNlnmR0fPBIcBK9LdhQ4KJ2Ejgr5slHm5wMrhghXobsJCidhg4KcmXxZgvmYqN2Clb1+HBQSUAV8iOLPL8Ro9WRw4W9rQUiM6Rw2qXj+D7tqRaovSMzWwpTP+iYHZjUbt/hCrxTGneSy7o3eez3ObwcNqpxeVDG2cHDVbk7LcMrpPlu57S3ntb3rjrHt+0d9SVL0bGDGXRytmhN2vaCR9V4PnNI6x2FbPBsZbIBLHsOT2na08CvKMJrww6jj0HG4O5rjt7D7+tazReodDVkWvG4fSbg1u55OwWJ9pS43jlx9egskVON+zYY1d4us9E2zlra2nsCFmqyKxTHpmWNNFuOpslfGx5uWi/FC21KuRSo0Dxp2ZvHYw2Z2eWRt1rO1lS52Tbp+NY2XVMhyLQdUdTcveCqE2MjYwZ8UtYpcrqzTzVUQnCjm5xvvVKNu1EZZnavSOZ3KoxuS0wlKtimleg1gptnyQ2J15HOPEq9h8tojfchUDiTYbySUmKtyYyT8BATEA2852XUEf0cw4MGsUJoqcNzciBxBxGq3ILPld6iNgq2w98s1jyCtUUpcSdw2IBTDiUdpDYWWRqh6dmwwKcPZzCJeTCyuBVmrLq8c1pTKuz08uWNHE6qHHIx7owoyxIZUx0qfRmHFqjc0JrpVE6ZUWOc1ROamumUTplQVD3BRuKifMoXTKguJYLkwlVXTKM1ClhqJbconqs6pUTqlVYfEnkCqSpH1KrSVChTRiNJ/wDFSf7Pu2rlHpI//wAp/wDs+7auWyPhGKXlisrofJsGvYhrQei7bqi42KtJXR/tDud8Fy5ZF08U/LN3ypV4X+/soTzst0Xf7bG3ZlktpojjUEtHUR1Euo9zBE0lr3XAuQTqtPILlyZPBGUdgrqpp6o2mG6dUbqdgkms5rQ0gslJu0WPSDM9io12k9Gb2nB/45fAuXIX08WKWeSYBm0ip75Sj7MnhVuk0opxtlH2JPCkXK1giF35f8PPMXnZ5V5a67S5xGThlfmEzD5ma13G3YfguXJnbXCiLPK/Rcqq2MnJ3sd8FCyrZbzvYfguXIFhikH8iX4RLJirQ2wO7gfgo6CrjaM3Z9R+C5cp2I1RXyZXei+MTj3v9jvgpGYzEPrex3wSrkp9NB/kP5c/wghT49A0XL8/4X/BSO0pjJ6Mlv8Aa/4LlyV8OH5f+/oP5k/wv9/Yb0c0hpmSa8k+f8Ep9zFpzpzRenHq5vAuXLVhwxhGkY8+aU5Wxh04ovTj1c3gTTpvR+nHq5vAuXJ3BCebGHTaj9OPVzeBRO0zo/Tj1cvgXLlXbRamyJ2mVJ6YfYl8CjOmFJ6YfYl8C5cq7aD7jI3aXUnph9iXwKN2llL6YfYl8CVcq7aL7jInaU0vph9iXwqM6UU3pR9iTwpVyrtIvuyRE7Sem9KPsSeFRu0kpvSj7EnhXLlO0id6RC/SKn9KPsSeFQv0gg9IPsv8KRcr7aJ3WzKY3XsdO9zXXB1c7Hcxo3hKuXJ6jozuTs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2" name="AutoShape 4" descr="data:image/jpeg;base64,/9j/4AAQSkZJRgABAQAAAQABAAD/2wCEAAkGBhMSEBQUEhMUFBUUFxUUFBQUFBUVFBQUFBQVFBQUFBQXHCYeFxojGRQUHy8gJCcpLCwsFR4xNTAqNSYrLCkBCQoKDgwOGg8PGikcHCQtKSwsLCwsLCkpLCwsLCwsLCksLCwpKSksLCksLCwsKSwsLCkpKSkpLCwsKSksLCwsKf/AABEIALcBEwMBIgACEQEDEQH/xAAcAAABBQEBAQAAAAAAAAAAAAAFAQIDBAYABwj/xABIEAABAwICBgUHCAgGAwEBAAABAAIDBBEFIQYSMUFRYSJxgZHSEzJTk6Gx0RQVI0KSs8HwFjNSVHJzsuE0YmOCg/EkQ8JEB//EABoBAAIDAQEAAAAAAAAAAAAAAAIDAAEEBQb/xAAnEQACAgIBBAICAwEBAAAAAAAAAQIRAyESBBMxQRQiUXEygfBhUv/aAAwDAQACEQMRAD8Aw8j6eKBgcxjnljT5rd7QczZAXYkQ7otYORY0+8LoqCSd7WNBcdVvdYexbTB//wCcgAGd1z+y3Z3pEMcpuxk8kMapljQLSiGQmCakp3P2teYY7kb73at5Q01LKJG/Jqfo/W8hEBfhfVQnCNGaZhsxgY6x6e8jgibIdUal7C+wbXdafKagvsdHppYJYb9g8YXTXIEMJ/4o/Zkuq6Glib0oID/xx+FXKmnETb2se8rG4zKTe9+r3X4rnz6mU3S0Zvj407SK2J4xHsjggA/kxn/5QGprAf8A1x9kbB+Cmnb+etVZI95/6A/FUmW0MaBt1WfYb8FbpahrXW1I8uMbD7wqeerkNp7hc5/nipjlZzc9od12391kywKRs6CthyEtPD/EIY/D1d6M61Db9VAf+GPwrz6lriGWOwXAJ2jrSxYjqnbt2cupWskkA8MWehR01I7zYYPUx+FSjCac/wDpg9VH4Vg48Ve03tccQUWoNLQDZ4Pcfenwzv2jNk6b/wAs0/zLB6CH1UfhS/MsHoIfUx+FNpMWieLtkb1EozS0LpLaoyOw7lqU4sx9qf8A0rUeBU++ng9TH4URbgNLb/DU/qIvCrow3yTS57gLAnuWR/SF0zhquDG7r7SFhzy47N+HE2tmgkwWkaLmnpgOcEXhVBraFxs2CnPVBF4U2aNkrbFxPM3sgVVhr6c3ZYt25be5YZdQ/RsjgXs1UeC0x/8AzU/qIvCpPmCm/dqf1EXhVTBqsvYD+KMscnwnyQicaZQ+YKb92p/UReFIcApv3an9RF4URTSUyxYNOA037tT+oi8KacBpv3en9RF4URJTSVLLoGnAqb93g9TF4VG7A6f93g9TF4USc5ROchslA12B0/7vB6mPwqJ2C0/7vB6mPwok9wULnhC2XQOdgtP6CH1MfhUTsHg9BD6qPwog54UL3hVYVA9+Dwegh9VH4VC7CIfQw+qZ8EQc8KFzgpZKPNdKaVjauQNYwCzMg1oH6th2AJFLpb/jJOqP7piVa4+EKZotDaIMNy3pOjjLTxBaD71rA1DMIpdWKE2u10URB3tcY23CMMZdN6af1aflGfqofdSXsaG2KJ0dPYaxF3H2BVIIiXcgjAaGtz6+vrWLqMqnLRt6bG4R2AsX2cz+cllMRoLDWtz9/tW2np9dxdttkOAJyy55oZi+G9AMG0nM8rfH3rDtbNxgY6QkOPt5C1/6u9QVlHqsaLZ2J7iSOzMdy3zMHDWalhfO3sv7gspWNvEcs2jb1ut+F+1NjLZTiZ2pGpELbTe38IOr+PtUGH5ZG+q697d1x1fnai09C58d+o9lxYdzvYoIIBcs3OadU8yDa3c3tT0xXE50Qa7PMOG7Yb53HfccQQhlQNRxB45H3EcleFR0Wh2y5HUb37s/zmq9XCXC2xzcs/xVpkaLdG67QDbvUpu05jYqWHOyzyIysjMABOee66BumElaGRhpF2i3HVFl6Bo/pcPk7GElrmAAa2+2W1Yl1MW9IG/JRxGVwcbgdZuclccjWy0qZ6JiOISSsO4LAz4LVtkL22IGwX3LRUuLh8DbHpAWcOYQKqxtzXWumZJckGkpOomi0c0lP6uVttxB3KhpliRhsBmHOy6kHgxbWeCRYg7fiimNQieNrNpsbHq2LBOKUk/Qbi4jtC9IQSWOyPXkVtPnQcV5XhFAWPBBsQiFVjxDiE+DrwL7PM9Cdiw4qM4uOK84dpA5RnH3JnIv4p6QcXHFRuxgcV5ycfco3Y+5SyfGPRX4yOKgfjQ4rzx2OuULsacoTsHoT8aHFQPxocVgDjLkw4u5QnZN47GRxUL8ZHFYY4q5MOKOUpE7JtnYxzUfzxzWJdiTkz5zcroB4izpHVa1S88mfdtSILXVetITxt7GgLlrj4Riktnt+BNPyaH+VF921HaelyQ3RuP/AMeD+TF921Hodoar6iVKkZunjbtkdLTXfsybtUdZIXFrW7ST7N6LCPUY88AfYLpuC0OQc7aAO85n3rmONvidSLpWQx0gjbc/nlzQmuFszm7h+yDsB9i0lSwyGw2D38VSkwvbdFKF+A4SS8mSnlcASNoAI5G/wWX0gZZkjgLAubkLbHPHDmfYt7iFML2G4E9uwf8A0gWI4drMcAL8OsEEe5KWmPq0ZkREMDbedGbngW/qznxF+5Bpo8yRkQ4kcruBt7brU1Tc22H1W5bctUoQ2ks6x537sj7u5MUgOIHmp8+VwUyM2yOz3dS0Qw66gnwu/Wj5eiuICezVN25hXKI337SU6TDnNuOF7fDqUdNTuBuFTZSVBuhcD0X5HcpJqUNOy4O/8EtNHe2sCNufWbj8e9EY6c6tttt3w5JTkFQKYwxuJAIaRvVOvja4knbxCJ1JINnENFsrbfgepVH4brDZna9xsPMcEal+SY3TBUWXMrV0XSLRvAHtWb+SlpzV3D67UfrFDJWjZKHJaLWKtEZy23JWenNySr1fWOe43VEhXFUgoQpEBCaQpi1MIRB0QuCjcpnhQvVgNEZTCnEphUAY0pqVyRqsEWyY5TWUMiiLaI3FRPKc9yhc5OSEyKs56R/O5ckmGZ/O5ItS8HNkvsz6H0fktTQ/yYfu2o9QR56xQPRqPWp6cf6UX3bVqadmdhsCX1DVoy9MnTJ5WXYRxFlbo4+h13UW3JXIWWaAs0FcrNzdKiF2SrzHJdW1QbtKF1GKtIyIVykkHCLZTqs3H85DIfie1Ua8gMI3u6I/E9l/aESZIHDLaqzqMX1n5n3AHYFne/BpM7NhtyXHIZBo5AWHsVZ9ENu9aCrZdUXQZoeIxA+OmT3UY7VaMeanbFdWyUCTQB1wRzH4/h3qqzCszls9xWlZSb+PvTZKbfa3EcOH/aB2VoF0tD0bdimfTEDmNvxRKnizt2j4LqiPagQLMjW6we67bjZbjzHA7u5RUEtui7pMPmuG1h5hH6qmyJtlk1/L9iTrGw8kE+TuZLkMvrA7CmrYn2PraNu/bu4OCGPhsi8zg7K/McRy5qpPELbUSN+N6A725qMhW5YlA5is0EBCjcpXqF5UKIXqvIVO8qu8KxchhSWTrLiFASJyaxSOCa0KyqJFVncrJVOdpKuHkqXgrvcnRxqRsCtRQJsppICMLYKqmWeez3Bcp8Qb9Iez+kLk+L+qOfkjU3+2e/6JvHyeE8IYvumrTUbujfeVj8Gk1aKK3oYvu2rV0Z6DSs2eVzE4I1AKUrblTVUhAyTqKOzb8VUxabVYSirjGxi+0qMtjtWb5uAQWF0bjYPueu6D4/S1FRIQwOkP7ERyF8gCdl+ewc1i5mOjqXwkASxEtdqPORbtAdsJHYgx4JZFyRonmhjfFnsWHUxa4EInPsWH0O0hfdrJSXNdbUe7zgSLhj+NxsPvXoUcAe24QcGtBuXtmelvrG6hAV7EotU9aplpCAZZDNM1u1dHUjiq1YwHaULc1pNtcA8AeCos1UTwd6uspQRmspRF7CM7ha3Dqq7c0Spi568A98eqSNv5yPJNl2DeiOIss1zuR9iDslu0HtSmuMiN2rK9U2xv/tz2OHDrQqolGYIs61rW9nUrmNVGs3V429iHeUuBrbsuf90VFQjbKzTyz5rjFlwUgte2akIV2boIGywqq+FFaiLJUy1SzQoFBzOShdAiZhUbolXIvgC3U6idTIq6MKF7FdguAMMCaYVfe1RliKwHApeQSilV5salbGhcg44rBxplBJTIs5gVWYBCplyxFAQpdiWR6hc9M8iHoG4g/wCkPZ/SFyjrT0z2e4Llvgvqjj5H93+2e64Mb08A/wBGL7pq12Hvu1jeXwWRwFv0EH8qH7tq1eFCz29dkjqYVKLEdNK1JGoDbABV5oGnzhcK0SopQnMkWAK/DGRsk8gfJeUtravEea4Ha0ju5Ly2uwHyb3k6hL/PeAQ9/wC1dxvt3r1ivp7g2JHUslieBF5PTt2JSyzhqOkao4cc9y2zIxBxkYWtba4DukANW+RHMbQvYMHiGoM7grEYNobGZAXPL7btg7V6BDEGDqCpPk7ZeVJfWJncdH0oCF4k/UaruLzXlQnGw/UuOtJtMc4tJGD0hxh77tbcjWDbA2FzveezYsuypJeQGAuF/Mu05EjIgn2rVsw9p1ha2uSXA5jWve43g3V/C8CjEjXyxvfqkOGrqjMHK9rEjkt2LtJVIyZo5ruPgiwLFJY3iOYOILdYXGera5Nt9gc+G3Ze3omHsBaC3YUL0gpxVRxeRhc2SNwOuWBuqRssb3RTBaVzGgEW5bh1clkyRSl9R8JNw+2mXa+K8Lx/lKzDXWitwuO5bGRnQPUVisQcA97eFj3hJyKmi4vTAuIVGxI2a4/FDq+a4PUkoaq4sdqlaDxumXL3crVPmLoaJLHqVunnFrqjfBktXsQxz1dqprj3Ia6RDRpTJddMcVF5RcZFVB2JIVA9ye6RQvcrSBbGOKa1I5yQORAWTtCkeomyJXSJTHpoR5yVOZWHPVeZyiQEnooSFREqWVQOK0xMUmDavzz2e4Ll1Wemez3Bct8fCONk/m/2z3rR4Xp4P5UX3bVq8O2tPMewhZTAjamg/lRfdtWmwiYWJOxuf4D8UXUwuKZzukn96/IbxfGmU4BeCQTbLb3JvztG4AteCCAQRwIuvM9L9I3vkIvkMuzgENwCtflmc1ieZt68HeXRpQTb2ep1NUCgWKvyNlFh73Sv1b2Azc7h/fb3FVsSxeOJ+oSXMORdlcXNrkdoQSdkhj4vQ3Rarf8AKg0AuBBLv8oG89th2rd1s1o+CwVNi3yIzEAdMN1XkdHo6x1SRsvrA9idgulr6lj/ACrA3VNhI12tG7fbPNruRvfjuVRnxjQWTE5yUvRJO8ukKsPLSw5/9oVW4vFB9JI6w2gAFxPU1oJSSYlFPSumiLhsPSBbfpAbCgjoZONlGqoG612qxSP1TmFXgluitLBdHbBqgrh9blZEo1Qo6YBFI2I1ZmnV6OqX2Y48l51is30krhvNu4Bo/FbXH6nVhPP/ALWKDQ5p53Sckth446M9LESBbePcohFqdL2cSjDoAGj87VGaUOcAdm1DyLSKcjTYE70usQ1Wq6IbFT+rbuUs34oviiM1BVeaS5unyixy4KuWKD6EMiaZFxYmlisuji9RlydqJCxQpojJTbqQsTSxQGhBIl8omFiTVQtBIl1k14SAJyEPyVJmKo9qISBVHtToMzziBqsdM9nuC5PrR0z2e4Ll0I/xRw8i+7/bPoLRGi8pTwl3mMhi1uZ8k2zfz+KN4lUNjpr2A1swBuB832Z9qHQzCPD6SJmRfDB2ufGz8SO5N00qAG6o2Ny7BkEjPl5Nk6Xp1BJ+2ed4lJrOJO8o/ozQl5AaMzkP7oC6EvD3bo9W/W4kD+ly9B0MpBDSmd22S+pyYMr9pB7AFmirZ1c0uMDsekEEbY49u87yd5KwVZKXShgNxcOeeV7hv5/FaPGK/W1nnYLrGmpc0dG2s43LjsF/fwVpW7FqXGNHq2ECORoLrbN6bWyQta5jNWzvODWixy38V5vhBqX3LpnCO9rNAbe1ySTwysrNHNM6fybXAsIdbXyN22yBG3bwRNXoGEFdthiDDIQ1zBYl2tcjbY7rqhU4dI1oZrkx3vawGzZe21VZ31MZuGM4+efgjlDiomZaRuo/eLgg8wUPGh+SLjteCGhiWhomIfBBmi9NHZRCG9BCBqttVeEKclNRmfkzmllTk1o60FipixpLttrAdaI4nKDNd2wXPd/dB6qu1ncr5c1kk7bNK1GirVncBey6mh1QXOzO/wCCSomsetVKupNrKILHDkxlZNclUHSJXyKB7kdHQWlQrnppKZdLdQuxU0rrpCVRDimkriUhKhBCU0lKSmkqEGlNITwE8MVNkSsrpCVO6NRuYqsuiB6gerT2qtIEcRUgPXD6Q9nuC5dXH6Q9nuC5dGH8UcLJ/N/tnvEOsaSle3MtigLTzbGwj2hSaS05I1/quaHfaFx70Josb8gynEn6l8EIP+m7ybbP6uPfuWkrx5SmbbMAWuMwQPNIO/Ky5ilztnQacKR5rLSuLg1nnyOawW3l7gAD2kL0TSWsEUbYmZNY1rGjk0WHsCAYFR3r6e/1Xl32GOcPaAimlg6e09Vkz0VN3JIx+kOI2DIx9fM9Q/IVVkOvqtbtcQB1lB9MK4tlZbddavQCjc5gqZRZtj5O/LIuTP4x5AOXo0b8ObFCyIbQACeJ3oDVU4bOA36ov1Fxy93tR01YcS92QFzfdYbbcUJp6Yvc552uN7cOA7BYdiTF+w4+Nl1rRK2z8nbjx6+aZS4OQ45tIO3K6VlOr0Nwi5NDFlklQ3Cw9vQksS3eNhG4o/EEHa67r70TglVpiZIvxuUGJ13k4nu3gG3M7vamvqQBcmwGZKxWlWkwczo+bsb/AJuaHJk4rXkmPFye/AIZXG30jy4tOZ4lUZsTcXggZBDX1Jz5qWgjdK7VCRyaVsc8aekamGAytvvsgdTKWuIO7JaaGVsLWsGbis/pnCWFsm47UvDk5SpmmlCJRdMonSIQcRTTXrdwYt50F/KLvKIP8vXfL1ODK76DPlEnlEG+XpDXqcGTvxDBlSGUIOa9N+XKdtlfIiGDKmGVCTWlNNYVO2yvkRDTJQp2yBZ5tYVM2uKGWJjYdTEOF4UbnhCPl5SfLSg7TDfUxCUjgqcrwq7qoqtJOUyOJiMnURK9a7pns9wSKGd3SP53Ll0IrSOLOVyb/wCnr+BVLaikbFI20rImht/rsDG2c3mBkVf0MxYteKaTNjyWtv8AUkGwdTveRxKxTMWfCIjs1WRlrrXA6A28rIs6oEhbNGba9tn1JRm036/eFwNwly9HfpThxPRaPR4ipbIDYMJcefRIt7UG0pJ1iUdwHSEVEGtseOjI3g7iOR2j+xVVtEKhuq7aMj3rbaaVGDab5fo8vh0dNbWtjzsbFxH1WDNx/DrIXo2MUwY1scXQDQGgDZYbBZEI6OGjYdRoDnbXbz28ECNYZJLqTlqgVt36B+JyagZHtc7pO/hGzvP9Kt0r7qDEsMcXmRt37AW7wBkC34fkyUThuPYdo6xtCGLVBrZaAU7TYKKVzWi7nADiShFdjw2M2ftHLuCkpqPkYouQabMBtVDEtNaanBDpA537DOk7ttkO1YDSDHCRbWJ5XWZiZcklMxx5Lk9AzdOkbSr0xmrHW/VxXyYDcnm87+rYo8eqOnGzg26H6PQ5jrTcSn1qh3LJIkk8uvQ6LqH7HONzYLQUj200QJ892wIVhMI8oNY81I6by9RlsGQ6gkz3r0hkdb9hvBYnSSa7s0V0lw/ytOW7xsS0MYjYFdY++R3rNGVSTQ2Ubi0eXfo8/glGjruC9bjwFpF7J36PN4Lt9xnn3pnkg0cdwTv0cdwXrPzA3gk+Ym8FObKPKRo47gl/Rw8F6p8xt4JDgjeCnNkPLP0dPBOGjp4L004MOCT5oHBTmyHmn6OHgkOjh4L0s4UOCacLCnNlnmR0fPBIcBK9LdhQ4KJ2Ejgr5slHm5wMrhghXobsJCidhg4KcmXxZgvmYqN2Clb1+HBQSUAV8iOLPL8Ro9WRw4W9rQUiM6Rw2qXj+D7tqRaovSMzWwpTP+iYHZjUbt/hCrxTGneSy7o3eez3ObwcNqpxeVDG2cHDVbk7LcMrpPlu57S3ntb3rjrHt+0d9SVL0bGDGXRytmhN2vaCR9V4PnNI6x2FbPBsZbIBLHsOT2na08CvKMJrww6jj0HG4O5rjt7D7+tazReodDVkWvG4fSbg1u55OwWJ9pS43jlx9egskVON+zYY1d4us9E2zlra2nsCFmqyKxTHpmWNNFuOpslfGx5uWi/FC21KuRSo0Dxp2ZvHYw2Z2eWRt1rO1lS52Tbp+NY2XVMhyLQdUdTcveCqE2MjYwZ8UtYpcrqzTzVUQnCjm5xvvVKNu1EZZnavSOZ3KoxuS0wlKtimleg1gptnyQ2J15HOPEq9h8tojfchUDiTYbySUmKtyYyT8BATEA2852XUEf0cw4MGsUJoqcNzciBxBxGq3ILPld6iNgq2w98s1jyCtUUpcSdw2IBTDiUdpDYWWRqh6dmwwKcPZzCJeTCyuBVmrLq8c1pTKuz08uWNHE6qHHIx7owoyxIZUx0qfRmHFqjc0JrpVE6ZUWOc1ROamumUTplQVD3BRuKifMoXTKguJYLkwlVXTKM1ClhqJbconqs6pUTqlVYfEnkCqSpH1KrSVChTRiNJ/wDFSf7Pu2rlHpI//wAp/wDs+7auWyPhGKXlisrofJsGvYhrQei7bqi42KtJXR/tDud8Fy5ZF08U/LN3ypV4X+/soTzst0Xf7bG3ZlktpojjUEtHUR1Euo9zBE0lr3XAuQTqtPILlyZPBGUdgrqpp6o2mG6dUbqdgkms5rQ0gslJu0WPSDM9io12k9Gb2nB/45fAuXIX08WKWeSYBm0ip75Sj7MnhVuk0opxtlH2JPCkXK1giF35f8PPMXnZ5V5a67S5xGThlfmEzD5ma13G3YfguXJnbXCiLPK/Rcqq2MnJ3sd8FCyrZbzvYfguXIFhikH8iX4RLJirQ2wO7gfgo6CrjaM3Z9R+C5cp2I1RXyZXei+MTj3v9jvgpGYzEPrex3wSrkp9NB/kP5c/wghT49A0XL8/4X/BSO0pjJ6Mlv8Aa/4LlyV8OH5f+/oP5k/wv9/Yb0c0hpmSa8k+f8Ep9zFpzpzRenHq5vAuXLVhwxhGkY8+aU5Wxh04ovTj1c3gTTpvR+nHq5vAuXJ3BCebGHTaj9OPVzeBRO0zo/Tj1cvgXLlXbRamyJ2mVJ6YfYl8CjOmFJ6YfYl8C5cq7aD7jI3aXUnph9iXwKN2llL6YfYl8CVcq7aL7jInaU0vph9iXwqM6UU3pR9iTwpVyrtIvuyRE7Sem9KPsSeFRu0kpvSj7EnhXLlO0id6RC/SKn9KPsSeFQv0gg9IPsv8KRcr7aJ3WzKY3XsdO9zXXB1c7Hcxo3hKuXJ6jozuTs//2Q==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22534" name="Picture 6" descr="http://outfund.ru/wp-content/uploads/2013/07/yesno00.jpg"/>
            <p:cNvPicPr>
              <a:picLocks noChangeAspect="1" noChangeArrowheads="1"/>
            </p:cNvPicPr>
            <p:nvPr/>
          </p:nvPicPr>
          <p:blipFill>
            <a:blip r:embed="rId2" cstate="print"/>
            <a:srcRect l="3301" r="47081"/>
            <a:stretch>
              <a:fillRect/>
            </a:stretch>
          </p:blipFill>
          <p:spPr bwMode="auto">
            <a:xfrm>
              <a:off x="251520" y="3717032"/>
              <a:ext cx="2698571" cy="25922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9" name="Picture 6" descr="http://outfund.ru/wp-content/uploads/2013/07/yesno00.jpg"/>
            <p:cNvPicPr>
              <a:picLocks noChangeAspect="1" noChangeArrowheads="1"/>
            </p:cNvPicPr>
            <p:nvPr/>
          </p:nvPicPr>
          <p:blipFill>
            <a:blip r:embed="rId2" cstate="print"/>
            <a:srcRect l="46871" r="2138"/>
            <a:stretch>
              <a:fillRect/>
            </a:stretch>
          </p:blipFill>
          <p:spPr bwMode="auto">
            <a:xfrm>
              <a:off x="6119264" y="3789040"/>
              <a:ext cx="2773216" cy="259228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2536" name="Picture 8" descr="http://plutar.ru/wp-content/uploads/2012/09/%D0%97%D0%B0%D0%B4%D1%83%D0%BC%D1%87%D0%B8%D0%B2%D0%B0%D1%81%D1%82%D1%8C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75856" y="3501008"/>
              <a:ext cx="2584908" cy="294122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538" name="AutoShape 10" descr="data:image/jpeg;base64,/9j/4AAQSkZJRgABAQAAAQABAAD/2wCEAAkGBhQSEBUUEhQUFBUUFRQVFxQUFBQUFBQUFBQVFRQVFBUXHCYeFxkkGRUUHy8gJCcpLCwsFR4xNTAqNSYrLCkBCQoKDgwOGg8PGikcHBwpKSksKSkpKSkpKSkpLCkpLCkpKSksKSwpKSwsKSkpKSksKSksLCkpKSksLCwsKSkpKf/AABEIALcBEwMBIgACEQEDEQH/xAAbAAACAgMBAAAAAAAAAAAAAAAEBQMGAAECB//EADkQAAEDAgMFBQgBAwUBAQAAAAEAAhEDBAUhMRJBUWFxBiKBkfATMkJSobHB0RQVI+FicoKSovFj/8QAGQEAAwEBAQAAAAAAAAAAAAAAAQIDAAQF/8QAIxEBAQACAwACAQUBAAAAAAAAAAECEQMhMRJBIgQTMlFhgf/aAAwDAQACEQMRAD8AXUKHFSPEBZ7cRkhLy9gKybG3xaUfb4iDvVQdfy5EUbghJ8mXKlisFMqF5tqp2VTahWnC6CeXYG1rRTShShDW1NFPrbLSTuEp2iHEMQFMc1Vr/FnOJlxA4DVT4ndF0nidVX72ps8zxXFyctvjt4+OT1xdXQ+EkdZKDdiRGhJ5aJbd3JnM+vA5KH2RdqZ8YP1AUPVvDcYmTvjkSPopBfO45c4y8f2ldDDnHfI9eCa0MLjeR4oUZG/53ERzkD8rXtZ5o+lhx5+IU39L5fRGNYVtcd36P+V2ak+95j9Jg7DG8FE6whUlTuMpFiGFfEzPiOPT9JM5vFW91sRm3Thw5IC6wxr84g/dNEMsNeFlteHRdV6m0pThRB0UL6RGqp2k5p0M4TNmHmEJYvlysdM5J8YFVjE7eAjMJiAusfIDSluEV5Qk1kN8XS2cIRTIIhV59wWtlS4Xi206EOQ3HRuIYKHDRUnGcHNN0gZL1i1YHNVe7Q4XIOSlFMoQ4HIaE3r1MktwmnGR3J2aAIQs0ON6LrW3G1JVks3hrUlbTgqf+TAR0Ozc3CxI3YgtoMq9LEiAh7muXoOnWBKMptXTvbkRW2GnVO7TDTGYW7CICeW8IyQEeHWMHRWuyoABKLcgFMqF4AqSMbMQuJ1e7sjeuBfhQVq0qXNn8cVeLH5ZF1xTnPh6lIsRZll68U9uq0mFWsdqHZPrVefcnoTFXrloLolv/afsi7HDASJPgP8AIQOHWUvc7Ujfzyn7q34XYaI266jTHfddWlmm1vYIm1sU0pWwWg3oupWsbl0bZMSyFwQnkLstdaKKpabkycFwWogR17ODIQTqfLJWF9JAXVqmJZsra2MjmDvSvFbPgnVWnkhqtPaAVccvpz5Yl2GYcdU+NoQ1T4VajIJzd2o2FeY9I2vMu0BOa4wCkCOaL7Wt2QUF2eJyU5/I18PqzO6qw689lXB3E5q1XRhvgqFiru+VuTxsXrmAYgHNCaX1oHCV5t2Oxg+6TovSrO52mrm8dE7VW+sth0gLdC5nJPMUtZVRqhzKvIo5UcYbPbKjNAlT2okIunTCMpbCCpZGSsTx9DNYt0LySm9HUrvJLGmFIKiPcc2jijikZJnb45G9VI1EfhrNop8cqWxcLfFS5FuxIgIDDrNMn2Mq8B1YYiXHP16y802dWMDzSSlbbLgB1/CcXOUeXryXFzW29u7gmoDq1fqlOJjuOdwyb1zz9cExcJcR59IQGPOin/xJjrEDy+5XLPXWBwK3EeH5n9q5YZb6Krdm2yB1IV1w5mSP2OujBlPJbOS205KJ9RViVaL1E5662lw9OVraXLnLglD13O3ZIVoIL1A/NAvo1CcnLbWVG659EZWsZWt9YSoakHI/kJz7WeqS4i07RLdRn+wmt+0tfR1hr9Cm11cDYKqmHX88jGn6RFfFcjmuvDOWOXLGyqn2wrSY5ozszbd2Ugx+626h5KzdnH/2wkw7ya+GV9QGwei85xYzUIXoWK3MUz0Xm1d+08nmjyNiJwmsWVAQvU8EvZaFQuzmFF5khXewti3JSuFs2pjlq6WF/eCT3OGAmYR9vV3KV+iisr7qmxkURa19oJN2lr7Oi6wK62mhGFPCVi2AsTC8aeVGXLolaLU7maDk0wutBSwNU1F8LeA9Dwm4BATwVQQqDhWIxAKsltdSrY5FMnUpcCNQfNE3ZkT4/tR4dnJPA/ZT3IyhcfPZt3fp50X02yTzInoMylGMVNt7huaD+j902YYJ6ZevWqVexJqH/aemfoeS45XboR2fpwAOEjxzny08Fb7QZKnYRXG1A0E+PE+J/CtTK0DwTxrBlauGjMoL+dJyGSGq0C47TzA3BBvxWmwxtDzCrE9HrK8hZtJba3ocJBkcU2t6UhENIHhA3FaPBMbgQllWlMmCYzgCSeQCppP7KrzGHtGQAB3uMeMapdY9rXkjaAI3kOBjlkndzhIq0XB7YqPgifhIMhuW5KaXYXvbTquZJMACIPw5/CmmM+O99hcsvlrXR8xweNpqBxRhEO8CjLOxNNoaDIHKFNcUA5pHqUJOtBl7tWKJG0R49PRUWJ0XxLM+I3+CHbUIqEHVpLT09BGiscvWfr7Jccgyx2pV40g56qy4Rc7LAOS7xbC/asJA7w3aE9DxSSnXLclfjrmznZzjF9/bKq9rS2ngcSjL65lsIjs7ZbVSUb+VL5F57NYfACs1xZgCUPglrACc16ctXTrpLfauU6kORdWpkgbtkFb9r3Vw8mOsnZhdxWO0hmVDgRLUTiokqOgNkKdND5tbJYlzLvJYjtnmbWqZtFcUCjabJV5HIBqMhchyLuaKBOqNYbbuM5Kz4HVIOef1zVSoHOFYsGry4R0HXd9UJ6C/2rYb4H65/hdPMyhbSv3BzJ8vdH5Uu3l5rk/UevR/T/xKnV/7jhwg/g/YKG4dBy69QN32W6uVQnj+gVutT0jMag8QVxyu3SGyZD/GP19FZaExJ0SOlTjPjH0y+32Vgp0iWAAK2BcqRYjiD6lT2TASTunXmd8BA4xg1WkGGkZLg4xTGe3qG6GBrmVcrPs/SpEvLdp538BwXVVs5BvgF1ceWvrbn5Mbl5dKr2XtbkVAK1OGEGXlzWuBjIFg94zvgK929LZAQ9jYQZdrw4JhlPRLnWxmuvQOIW8hK2jODqmtzfA6ZKu18eo+29mZc8ECGjNpPFNM+muFMhazofNdtszxXdtW3cEdTzR3C9gXUoQ1QJlVCArMhNAyik49b7NwXDR0T14rVq+cj/8AQju0NOX5bwPpKTWtTZdCjbrKmk3ieARB9ZKp9prfYfLdHOJ8fiHmFbKTpBG+Muu5VrHWktz3PqH6U5+squNc2UIBmr12Vw+AFT8Pt9p4HNeodnrOAF0cU72586sdkwNapn1woqjYCXueZVc8/iXHHbi9pzKAfk0pqaeSWYgIBXJyXfbpwmuldu83LmpROyu4lyYvod1TOrhe4LEZUoCSsR6I8+Y9MLevklbSi7cq0c4mqZQNTVHudkg3080azVI7t8egj8Orw/LcCfIE/cINjUdYWpLtNWuz5QQf0lsFdcHqlwpN/wDyJPg9w9dUyc/L14qDB6Ps6QGrtNN0l0dO8sq1YdHEnzXFzXdejwY6gW/ORd69ZIS2voIa7kWk6ZgS08BMZ7ieeRF66GmeI8kHcWoMjmweQbI/8rnxdZ7aMDiR5hW3DqAhUjBrkiuWEyCBszulswOU7lfLI90KmBcvBX8cFcuogIhrlBWqLoiAZ9SEJf7bqZa0ubPxNElT1XSpW1ABqtZuDOqq+C9matIVC+q+oXuJG250NG4AO08EY/DWtIdDdrjAkTrBTOtfjXcll1iLchn5IQ9lsT0KYHrVFtfCTf1VrdTHXTzRdG62tE9qWr9i6r0HVdKJfohX6rSjVd7RCNk9R9kgq+8CN6uOI0AYkAwZzVYxCjD+A2sgOBIS5ztsb+OhlsPX3SfHW5jiS8+BDZ+qaUq3ejmPsP8AKXY7S2nAj4Z8J9DyT4ufkRdmrOXT5L07CLeAFTuy9jAGSv8AZMhq78JqOLLtO5uSErUkbKFuHLZzcbC6qLZySTGBkU4p1dyAxKhIK4q64qtP3k4A7qXC3LXJtQZISQSqpb5lYmbqWa2iDxnZU9FyjIW26qzmMGNJC0+iV1QKNpZp5Cg6NpPLmrJ2esJfpkPruHrklTGKy4CyBPGP/vrghlOjY+nLWQB4+aW33Hn9wmtU5T1KWMPtCW7wSI5T3TyzC87l7erxI7Sn7UidB3nf7RmfoD5oRtSQ8niXeJJJ+6bCj7Km6dX6D/TvJ4AxA5A8cldQgaaQZCnrSsu3LHbL2v4AZ9BH3V8wi8DmAjgD4FUF4/tDoB13/hPey10QAx3CB+kcT5TcXB11Cgq3OSic0lcVRAVNp6gWpekEqW3sXvG1VJa3cwZOPNx3dNeiKtcNyD3a6gHdwJ5rV/c7IyVNEuX1CnFqjGsInZAG45zuid8pEKDnjN5PAE/eE4r2hdm4+GWSylZBaVaZ3GAbTBwD3jtcgMvHinltQ8FqjQUoMJq58srld11VKHLllWtKFuLgNBJMAZnkEIFLMbxr2T2CJ2pnPQCEqxO5DiCIzA8JIhJ73EvbVi8e7oB/pG/7+a22oC5o8OsafaU3SW7/AMNR708J+ggIShU2ngnMEkfiCpaL5nyldC0/JQnXbXV6W3A7aFaGCAq5groMdD9M/sVY5XpY3p52TZQl9pKKUF22WlNQhO24hyMIkJHcVYd4ppbVpC4c5quvG9BLqzUlrShFubK1swpnA1dSsQlet3isRB5EsWytgKjmT0a/FFMuRuQIYtgptgd2daVbMLomOgA/P5VWwWiS3ajKYJ4aa8NVdcP93/r+f8JvY09TVTkekpfg1tsbdWpxIA3ucd3TRNnUh9ChboSG5ZAZNHE5+O76rg5JrJ6fHd4ubt20No6kfjgq6asMc7/jnHj9ynm3EzwMpBiNYTshoInPUZ71Gr4pLS5iGO+IQJ48PorRZ05YDkIAI6jRUXFnadBv8lzbdrazWOYXNMDIkd7zmPomxxuU3ByzmPVeqWGJNqNkEGJB5OGRBR9vb7Rlw7o4/Ef0kfYTskbekalYuNWsdtzCcqc6Nj58+8fDdJtj3Ksw/tG8nXQS7qEc0kcx73ElpAGkkKwxKXXTM8lXW05l8Sq6c4AZeS5o1xvRb2OOgHif8IF9uWnOPDNLcfj4pjyfL0W2twXFSqoRUyUbqiTbV1UqQqt22vy22MfG5rfCZP0BVjLJVQ7av2nU2f7nfYftPilnelfsq8gHzTcUQ7TfuSe2MOHAmPL0FYKQLYdAIIgjlp5prE5UthTyIPw+aPod5x5ZeeZ/KCoVe9wGQ56iCj7PU8zPlr+vFaf01/tZLHjzH/kGfXNP6bsh0SGwZkefrLxTxmQC9DHxxZO3PUNWtkVuqhX0ytll8WxmyDEmd/JHYfoory37yItWwFx55bu3TjNQWHKC4q5FcOqoa6q90qZyivX7xWJdcXHeKxZlDK7YFsW7jo0+RRFKxf8AI7yKs5XDKUqT+GUxs8Nf8h8kwZhDj8JTSbKFwAlh39fXirpaOgT68kmssMcw7wrBatyz/SbWjYpw7L1wQc/TQeCMcCNIS24oQXSYjOY4hcvPjerp2cFnm0Fw+cgJPL8nQJdcWo4gngDGfXU+CL9kXtMZNGsbz+UovrgMbLW5yRJ1HSPFcfrt8TUMMbU2jVkN0BboOMnyyyRHYXsnTrXz6hY72NvsloqRNSoT3JAy2RBdHJs6lV7+RVrNFIE7A+ED3jMy7jmvY+yGA/xLVrD77u+/Oe8d3gIHmunHUmo58t27pw5DvcpXlQlMVySonUt5UrioaqIAaziDkCeiFui6PdI8R+EdUQ1epkjttFoaSpWUV01qka1RkWtQ1BkqNj/equO8CB9yr3c6Kk4nR97jM/pP4le1YaYp56tqT4Obr/5HmrJZu2mcoUVjh4cPaOY4tOWyMyT8wHBNaGDOBBokREmm8Zf9hp9Vb42zaWtFoOf1TCxqGcp6qStgdbu/29+ZGcCR56IsNLdRHUQhj1dhl3NH+GVWgCSmX81nzBVD2pWG4K6P3v8AEP2v9W04gz5gs/qVP5gqdtu4rNo8SlvLv6NOPX2sN1eMJyKjZfNASTaMe8VjanMqCpo+6HNQXLtoZIYXHqVx7f1KGh2X1MMeSSsRxuRzWLabo1ZhjB8IXTcPHAIhzloPVNp6Ri0HAIijZhRHqpqdxCzMuLIKC3s5dy6qZ91KnsqgBMoC5r2rRCQYvVDn7DdGxPN2ob4SD4hOb69aXajJJLihtP2mHfPnAPXQJOS/ipxT8kFW/ayn7JpDn7yCDBOZ8dUtZhHtZkugHQA5+J0VowXCKTQctozq7M59dE6tcBY90mdkHNoOR5Fc8x326pdbhT2P7I7JbVeAGtMsYBAJ3PdvMbp6q6OK2cgoajlaTSNcvcoalRae9BV66IJ33CFrXaFq3C5pUS/XJv36JLTzFhrF+nmsZacST1/SKbSjILtrUlUnQV1Ncqd6gemxLQ1yckqt+zxrP2nZUxr/AK+Q8dSrDa4dt953u7h83+E0FEBDPKeRPeiUYFT3NI5AmPJF0cKY0e6PumIYsDUPnS7tADC2TkCOQJUrrdrGkukjmS7wAKPDEFcnadG5v1PH1zTY25dBd3pXr+kH6Uiw8Rsx/wAgD9QlJ6q4VKKTYjh494Drz5romJKTbXNb2ual9jyK3sRuWBAfWS6aOf0U7RyXTG8lmQBk8fJZs8J8kTnwWiCiAQz6C2iNnl9Vi2hF/wAwcVt141Rhjd4Wy1vBArf81qwXIKjcwcFot5LM7rP4FDspOcI2iOiJt7FzzkoLqm9hgZlDTbQuw8TJefEqydl+zzTTe9+YcYbmco1Pnl4Kvmwc73j4L0bD7YUqLGD4WgeMZ/WUMvNHw92rt32ZeHTRfs9fWasNtR2GBszAzPE7ypBxWnvU5jJ46LbXD3Iao5dVKiGq1EQcVaiDZbuqv2W9SToAt3FZMsDowwu+b7bkmeWo06BHs64OB22kRvBmeXLREmyI3hHvqKJ7lD5Udl7qMLXs1NVK5CPyrXKov407/ouRY55mRwRDVuU0ypLlUi6CjBWy5DRdpIXbWqJrlK1YdtVDCCpaTxz881mKvyaOLgPof0u2aK/HNdtZ1ty5qDuGI9yFrBXlKrlekQ4jduUBB9FF4vT0MExw5pXtD5Xea1TEtceXmpZKF7o+Fy4NVvyu6rMMk8liD9sPlcttuR8rlmEz0WkP7UfK5aWY12c1s0wsWJWcgLWwsWLMNsHkAwEI55LjksWLCnsmbVVjeLh95KuhfPRYsQp8HLnqB9RYsSLBKtVC1aqxYswF7pMbzl5qztbsMAG4AeS0sUuQKg21pzlixRYNUcsatLEYFdNK7WLEYWtLCVixOR0xTbWSxYgYtvnTUYOp+w/JRAKxYr4eG+o0XKCqVpYqwCfFGyx3Q/RVIYu35neSxYjUsmDGG8T5FbOMjQE+SxYl2EcHFf8AWfJc/wBVHznyWLFti6/qw+ZyxYsWZ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0" name="AutoShape 12" descr="data:image/jpeg;base64,/9j/4AAQSkZJRgABAQAAAQABAAD/2wCEAAkGBhQSEBUUEhQUFBUUFRQVFxQUFBQUFBQUFBQVFRQVFBUXHCYeFxkkGRUUHy8gJCcpLCwsFR4xNTAqNSYrLCkBCQoKDgwOGg8PGikcHBwpKSksKSkpKSkpKSkpLCkpLCkpKSksKSwpKSwsKSkpKSksKSksLCkpKSksLCwsKSkpKf/AABEIALcBEwMBIgACEQEDEQH/xAAbAAACAgMBAAAAAAAAAAAAAAAEBQMGAAECB//EADkQAAEDAgMFBQgBAwUBAQAAAAEAAhEDBAUhMRJBUWFxBiKBkfATMkJSobHB0RQVI+FicoKSovFj/8QAGQEAAwEBAQAAAAAAAAAAAAAAAQIDAAQF/8QAIxEBAQACAwACAQUBAAAAAAAAAAECEQMhMRJBIgQTMlFhgf/aAAwDAQACEQMRAD8AXUKHFSPEBZ7cRkhLy9gKybG3xaUfb4iDvVQdfy5EUbghJ8mXKlisFMqF5tqp2VTahWnC6CeXYG1rRTShShDW1NFPrbLSTuEp2iHEMQFMc1Vr/FnOJlxA4DVT4ndF0nidVX72ps8zxXFyctvjt4+OT1xdXQ+EkdZKDdiRGhJ5aJbd3JnM+vA5KH2RdqZ8YP1AUPVvDcYmTvjkSPopBfO45c4y8f2ldDDnHfI9eCa0MLjeR4oUZG/53ERzkD8rXtZ5o+lhx5+IU39L5fRGNYVtcd36P+V2ak+95j9Jg7DG8FE6whUlTuMpFiGFfEzPiOPT9JM5vFW91sRm3Thw5IC6wxr84g/dNEMsNeFlteHRdV6m0pThRB0UL6RGqp2k5p0M4TNmHmEJYvlysdM5J8YFVjE7eAjMJiAusfIDSluEV5Qk1kN8XS2cIRTIIhV59wWtlS4Xi206EOQ3HRuIYKHDRUnGcHNN0gZL1i1YHNVe7Q4XIOSlFMoQ4HIaE3r1MktwmnGR3J2aAIQs0ON6LrW3G1JVks3hrUlbTgqf+TAR0Ozc3CxI3YgtoMq9LEiAh7muXoOnWBKMptXTvbkRW2GnVO7TDTGYW7CICeW8IyQEeHWMHRWuyoABKLcgFMqF4AqSMbMQuJ1e7sjeuBfhQVq0qXNn8cVeLH5ZF1xTnPh6lIsRZll68U9uq0mFWsdqHZPrVefcnoTFXrloLolv/afsi7HDASJPgP8AIQOHWUvc7Ujfzyn7q34XYaI266jTHfddWlmm1vYIm1sU0pWwWg3oupWsbl0bZMSyFwQnkLstdaKKpabkycFwWogR17ODIQTqfLJWF9JAXVqmJZsra2MjmDvSvFbPgnVWnkhqtPaAVccvpz5Yl2GYcdU+NoQ1T4VajIJzd2o2FeY9I2vMu0BOa4wCkCOaL7Wt2QUF2eJyU5/I18PqzO6qw689lXB3E5q1XRhvgqFiru+VuTxsXrmAYgHNCaX1oHCV5t2Oxg+6TovSrO52mrm8dE7VW+sth0gLdC5nJPMUtZVRqhzKvIo5UcYbPbKjNAlT2okIunTCMpbCCpZGSsTx9DNYt0LySm9HUrvJLGmFIKiPcc2jijikZJnb45G9VI1EfhrNop8cqWxcLfFS5FuxIgIDDrNMn2Mq8B1YYiXHP16y802dWMDzSSlbbLgB1/CcXOUeXryXFzW29u7gmoDq1fqlOJjuOdwyb1zz9cExcJcR59IQGPOin/xJjrEDy+5XLPXWBwK3EeH5n9q5YZb6Krdm2yB1IV1w5mSP2OujBlPJbOS205KJ9RViVaL1E5662lw9OVraXLnLglD13O3ZIVoIL1A/NAvo1CcnLbWVG659EZWsZWt9YSoakHI/kJz7WeqS4i07RLdRn+wmt+0tfR1hr9Cm11cDYKqmHX88jGn6RFfFcjmuvDOWOXLGyqn2wrSY5ozszbd2Ugx+626h5KzdnH/2wkw7ya+GV9QGwei85xYzUIXoWK3MUz0Xm1d+08nmjyNiJwmsWVAQvU8EvZaFQuzmFF5khXewti3JSuFs2pjlq6WF/eCT3OGAmYR9vV3KV+iisr7qmxkURa19oJN2lr7Oi6wK62mhGFPCVi2AsTC8aeVGXLolaLU7maDk0wutBSwNU1F8LeA9Dwm4BATwVQQqDhWIxAKsltdSrY5FMnUpcCNQfNE3ZkT4/tR4dnJPA/ZT3IyhcfPZt3fp50X02yTzInoMylGMVNt7huaD+j902YYJ6ZevWqVexJqH/aemfoeS45XboR2fpwAOEjxzny08Fb7QZKnYRXG1A0E+PE+J/CtTK0DwTxrBlauGjMoL+dJyGSGq0C47TzA3BBvxWmwxtDzCrE9HrK8hZtJba3ocJBkcU2t6UhENIHhA3FaPBMbgQllWlMmCYzgCSeQCppP7KrzGHtGQAB3uMeMapdY9rXkjaAI3kOBjlkndzhIq0XB7YqPgifhIMhuW5KaXYXvbTquZJMACIPw5/CmmM+O99hcsvlrXR8xweNpqBxRhEO8CjLOxNNoaDIHKFNcUA5pHqUJOtBl7tWKJG0R49PRUWJ0XxLM+I3+CHbUIqEHVpLT09BGiscvWfr7Jccgyx2pV40g56qy4Rc7LAOS7xbC/asJA7w3aE9DxSSnXLclfjrmznZzjF9/bKq9rS2ngcSjL65lsIjs7ZbVSUb+VL5F57NYfACs1xZgCUPglrACc16ctXTrpLfauU6kORdWpkgbtkFb9r3Vw8mOsnZhdxWO0hmVDgRLUTiokqOgNkKdND5tbJYlzLvJYjtnmbWqZtFcUCjabJV5HIBqMhchyLuaKBOqNYbbuM5Kz4HVIOef1zVSoHOFYsGry4R0HXd9UJ6C/2rYb4H65/hdPMyhbSv3BzJ8vdH5Uu3l5rk/UevR/T/xKnV/7jhwg/g/YKG4dBy69QN32W6uVQnj+gVutT0jMag8QVxyu3SGyZD/GP19FZaExJ0SOlTjPjH0y+32Vgp0iWAAK2BcqRYjiD6lT2TASTunXmd8BA4xg1WkGGkZLg4xTGe3qG6GBrmVcrPs/SpEvLdp538BwXVVs5BvgF1ceWvrbn5Mbl5dKr2XtbkVAK1OGEGXlzWuBjIFg94zvgK929LZAQ9jYQZdrw4JhlPRLnWxmuvQOIW8hK2jODqmtzfA6ZKu18eo+29mZc8ECGjNpPFNM+muFMhazofNdtszxXdtW3cEdTzR3C9gXUoQ1QJlVCArMhNAyik49b7NwXDR0T14rVq+cj/8AQju0NOX5bwPpKTWtTZdCjbrKmk3ieARB9ZKp9prfYfLdHOJ8fiHmFbKTpBG+Muu5VrHWktz3PqH6U5+squNc2UIBmr12Vw+AFT8Pt9p4HNeodnrOAF0cU72586sdkwNapn1woqjYCXueZVc8/iXHHbi9pzKAfk0pqaeSWYgIBXJyXfbpwmuldu83LmpROyu4lyYvod1TOrhe4LEZUoCSsR6I8+Y9MLevklbSi7cq0c4mqZQNTVHudkg3080azVI7t8egj8Orw/LcCfIE/cINjUdYWpLtNWuz5QQf0lsFdcHqlwpN/wDyJPg9w9dUyc/L14qDB6Ps6QGrtNN0l0dO8sq1YdHEnzXFzXdejwY6gW/ORd69ZIS2voIa7kWk6ZgS08BMZ7ieeRF66GmeI8kHcWoMjmweQbI/8rnxdZ7aMDiR5hW3DqAhUjBrkiuWEyCBszulswOU7lfLI90KmBcvBX8cFcuogIhrlBWqLoiAZ9SEJf7bqZa0ubPxNElT1XSpW1ABqtZuDOqq+C9matIVC+q+oXuJG250NG4AO08EY/DWtIdDdrjAkTrBTOtfjXcll1iLchn5IQ9lsT0KYHrVFtfCTf1VrdTHXTzRdG62tE9qWr9i6r0HVdKJfohX6rSjVd7RCNk9R9kgq+8CN6uOI0AYkAwZzVYxCjD+A2sgOBIS5ztsb+OhlsPX3SfHW5jiS8+BDZ+qaUq3ejmPsP8AKXY7S2nAj4Z8J9DyT4ufkRdmrOXT5L07CLeAFTuy9jAGSv8AZMhq78JqOLLtO5uSErUkbKFuHLZzcbC6qLZySTGBkU4p1dyAxKhIK4q64qtP3k4A7qXC3LXJtQZISQSqpb5lYmbqWa2iDxnZU9FyjIW26qzmMGNJC0+iV1QKNpZp5Cg6NpPLmrJ2esJfpkPruHrklTGKy4CyBPGP/vrghlOjY+nLWQB4+aW33Hn9wmtU5T1KWMPtCW7wSI5T3TyzC87l7erxI7Sn7UidB3nf7RmfoD5oRtSQ8niXeJJJ+6bCj7Km6dX6D/TvJ4AxA5A8cldQgaaQZCnrSsu3LHbL2v4AZ9BH3V8wi8DmAjgD4FUF4/tDoB13/hPey10QAx3CB+kcT5TcXB11Cgq3OSic0lcVRAVNp6gWpekEqW3sXvG1VJa3cwZOPNx3dNeiKtcNyD3a6gHdwJ5rV/c7IyVNEuX1CnFqjGsInZAG45zuid8pEKDnjN5PAE/eE4r2hdm4+GWSylZBaVaZ3GAbTBwD3jtcgMvHinltQ8FqjQUoMJq58srld11VKHLllWtKFuLgNBJMAZnkEIFLMbxr2T2CJ2pnPQCEqxO5DiCIzA8JIhJ73EvbVi8e7oB/pG/7+a22oC5o8OsafaU3SW7/AMNR708J+ggIShU2ngnMEkfiCpaL5nyldC0/JQnXbXV6W3A7aFaGCAq5groMdD9M/sVY5XpY3p52TZQl9pKKUF22WlNQhO24hyMIkJHcVYd4ppbVpC4c5quvG9BLqzUlrShFubK1swpnA1dSsQlet3isRB5EsWytgKjmT0a/FFMuRuQIYtgptgd2daVbMLomOgA/P5VWwWiS3ajKYJ4aa8NVdcP93/r+f8JvY09TVTkekpfg1tsbdWpxIA3ucd3TRNnUh9ChboSG5ZAZNHE5+O76rg5JrJ6fHd4ubt20No6kfjgq6asMc7/jnHj9ynm3EzwMpBiNYTshoInPUZ71Gr4pLS5iGO+IQJ48PorRZ05YDkIAI6jRUXFnadBv8lzbdrazWOYXNMDIkd7zmPomxxuU3ByzmPVeqWGJNqNkEGJB5OGRBR9vb7Rlw7o4/Ef0kfYTskbekalYuNWsdtzCcqc6Nj58+8fDdJtj3Ksw/tG8nXQS7qEc0kcx73ElpAGkkKwxKXXTM8lXW05l8Sq6c4AZeS5o1xvRb2OOgHif8IF9uWnOPDNLcfj4pjyfL0W2twXFSqoRUyUbqiTbV1UqQqt22vy22MfG5rfCZP0BVjLJVQ7av2nU2f7nfYftPilnelfsq8gHzTcUQ7TfuSe2MOHAmPL0FYKQLYdAIIgjlp5prE5UthTyIPw+aPod5x5ZeeZ/KCoVe9wGQ56iCj7PU8zPlr+vFaf01/tZLHjzH/kGfXNP6bsh0SGwZkefrLxTxmQC9DHxxZO3PUNWtkVuqhX0ytll8WxmyDEmd/JHYfoory37yItWwFx55bu3TjNQWHKC4q5FcOqoa6q90qZyivX7xWJdcXHeKxZlDK7YFsW7jo0+RRFKxf8AI7yKs5XDKUqT+GUxs8Nf8h8kwZhDj8JTSbKFwAlh39fXirpaOgT68kmssMcw7wrBatyz/SbWjYpw7L1wQc/TQeCMcCNIS24oQXSYjOY4hcvPjerp2cFnm0Fw+cgJPL8nQJdcWo4gngDGfXU+CL9kXtMZNGsbz+UovrgMbLW5yRJ1HSPFcfrt8TUMMbU2jVkN0BboOMnyyyRHYXsnTrXz6hY72NvsloqRNSoT3JAy2RBdHJs6lV7+RVrNFIE7A+ED3jMy7jmvY+yGA/xLVrD77u+/Oe8d3gIHmunHUmo58t27pw5DvcpXlQlMVySonUt5UrioaqIAaziDkCeiFui6PdI8R+EdUQ1epkjttFoaSpWUV01qka1RkWtQ1BkqNj/equO8CB9yr3c6Kk4nR97jM/pP4le1YaYp56tqT4Obr/5HmrJZu2mcoUVjh4cPaOY4tOWyMyT8wHBNaGDOBBokREmm8Zf9hp9Vb42zaWtFoOf1TCxqGcp6qStgdbu/29+ZGcCR56IsNLdRHUQhj1dhl3NH+GVWgCSmX81nzBVD2pWG4K6P3v8AEP2v9W04gz5gs/qVP5gqdtu4rNo8SlvLv6NOPX2sN1eMJyKjZfNASTaMe8VjanMqCpo+6HNQXLtoZIYXHqVx7f1KGh2X1MMeSSsRxuRzWLabo1ZhjB8IXTcPHAIhzloPVNp6Ri0HAIijZhRHqpqdxCzMuLIKC3s5dy6qZ91KnsqgBMoC5r2rRCQYvVDn7DdGxPN2ob4SD4hOb69aXajJJLihtP2mHfPnAPXQJOS/ipxT8kFW/ayn7JpDn7yCDBOZ8dUtZhHtZkugHQA5+J0VowXCKTQctozq7M59dE6tcBY90mdkHNoOR5Fc8x326pdbhT2P7I7JbVeAGtMsYBAJ3PdvMbp6q6OK2cgoajlaTSNcvcoalRae9BV66IJ33CFrXaFq3C5pUS/XJv36JLTzFhrF+nmsZacST1/SKbSjILtrUlUnQV1Ncqd6gemxLQ1yckqt+zxrP2nZUxr/AK+Q8dSrDa4dt953u7h83+E0FEBDPKeRPeiUYFT3NI5AmPJF0cKY0e6PumIYsDUPnS7tADC2TkCOQJUrrdrGkukjmS7wAKPDEFcnadG5v1PH1zTY25dBd3pXr+kH6Uiw8Rsx/wAgD9QlJ6q4VKKTYjh494Drz5romJKTbXNb2ual9jyK3sRuWBAfWS6aOf0U7RyXTG8lmQBk8fJZs8J8kTnwWiCiAQz6C2iNnl9Vi2hF/wAwcVt141Rhjd4Wy1vBArf81qwXIKjcwcFot5LM7rP4FDspOcI2iOiJt7FzzkoLqm9hgZlDTbQuw8TJefEqydl+zzTTe9+YcYbmco1Pnl4Kvmwc73j4L0bD7YUqLGD4WgeMZ/WUMvNHw92rt32ZeHTRfs9fWasNtR2GBszAzPE7ypBxWnvU5jJ46LbXD3Iao5dVKiGq1EQcVaiDZbuqv2W9SToAt3FZMsDowwu+b7bkmeWo06BHs64OB22kRvBmeXLREmyI3hHvqKJ7lD5Udl7qMLXs1NVK5CPyrXKov407/ouRY55mRwRDVuU0ypLlUi6CjBWy5DRdpIXbWqJrlK1YdtVDCCpaTxz881mKvyaOLgPof0u2aK/HNdtZ1ty5qDuGI9yFrBXlKrlekQ4jduUBB9FF4vT0MExw5pXtD5Xea1TEtceXmpZKF7o+Fy4NVvyu6rMMk8liD9sPlcttuR8rlmEz0WkP7UfK5aWY12c1s0wsWJWcgLWwsWLMNsHkAwEI55LjksWLCnsmbVVjeLh95KuhfPRYsQp8HLnqB9RYsSLBKtVC1aqxYswF7pMbzl5qztbsMAG4AeS0sUuQKg21pzlixRYNUcsatLEYFdNK7WLEYWtLCVixOR0xTbWSxYgYtvnTUYOp+w/JRAKxYr4eG+o0XKCqVpYqwCfFGyx3Q/RVIYu35neSxYjUsmDGG8T5FbOMjQE+SxYl2EcHFf8AWfJc/wBVHznyWLFti6/qw+ZyxYsWZ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2" name="AutoShape 14" descr="data:image/jpeg;base64,/9j/4AAQSkZJRgABAQAAAQABAAD/2wCEAAkGBhQSEBUUEhQUFBUUFRQVFxQUFBQUFBQUFBQVFRQVFBUXHCYeFxkkGRUUHy8gJCcpLCwsFR4xNTAqNSYrLCkBCQoKDgwOGg8PGikcHBwpKSksKSkpKSkpKSkpLCkpLCkpKSksKSwpKSwsKSkpKSksKSksLCkpKSksLCwsKSkpKf/AABEIALcBEwMBIgACEQEDEQH/xAAbAAACAgMBAAAAAAAAAAAAAAAEBQMGAAECB//EADkQAAEDAgMFBQgBAwUBAQAAAAEAAhEDBAUhMRJBUWFxBiKBkfATMkJSobHB0RQVI+FicoKSovFj/8QAGQEAAwEBAQAAAAAAAAAAAAAAAQIDAAQF/8QAIxEBAQACAwACAQUBAAAAAAAAAAECEQMhMRJBIgQTMlFhgf/aAAwDAQACEQMRAD8AXUKHFSPEBZ7cRkhLy9gKybG3xaUfb4iDvVQdfy5EUbghJ8mXKlisFMqF5tqp2VTahWnC6CeXYG1rRTShShDW1NFPrbLSTuEp2iHEMQFMc1Vr/FnOJlxA4DVT4ndF0nidVX72ps8zxXFyctvjt4+OT1xdXQ+EkdZKDdiRGhJ5aJbd3JnM+vA5KH2RdqZ8YP1AUPVvDcYmTvjkSPopBfO45c4y8f2ldDDnHfI9eCa0MLjeR4oUZG/53ERzkD8rXtZ5o+lhx5+IU39L5fRGNYVtcd36P+V2ak+95j9Jg7DG8FE6whUlTuMpFiGFfEzPiOPT9JM5vFW91sRm3Thw5IC6wxr84g/dNEMsNeFlteHRdV6m0pThRB0UL6RGqp2k5p0M4TNmHmEJYvlysdM5J8YFVjE7eAjMJiAusfIDSluEV5Qk1kN8XS2cIRTIIhV59wWtlS4Xi206EOQ3HRuIYKHDRUnGcHNN0gZL1i1YHNVe7Q4XIOSlFMoQ4HIaE3r1MktwmnGR3J2aAIQs0ON6LrW3G1JVks3hrUlbTgqf+TAR0Ozc3CxI3YgtoMq9LEiAh7muXoOnWBKMptXTvbkRW2GnVO7TDTGYW7CICeW8IyQEeHWMHRWuyoABKLcgFMqF4AqSMbMQuJ1e7sjeuBfhQVq0qXNn8cVeLH5ZF1xTnPh6lIsRZll68U9uq0mFWsdqHZPrVefcnoTFXrloLolv/afsi7HDASJPgP8AIQOHWUvc7Ujfzyn7q34XYaI266jTHfddWlmm1vYIm1sU0pWwWg3oupWsbl0bZMSyFwQnkLstdaKKpabkycFwWogR17ODIQTqfLJWF9JAXVqmJZsra2MjmDvSvFbPgnVWnkhqtPaAVccvpz5Yl2GYcdU+NoQ1T4VajIJzd2o2FeY9I2vMu0BOa4wCkCOaL7Wt2QUF2eJyU5/I18PqzO6qw689lXB3E5q1XRhvgqFiru+VuTxsXrmAYgHNCaX1oHCV5t2Oxg+6TovSrO52mrm8dE7VW+sth0gLdC5nJPMUtZVRqhzKvIo5UcYbPbKjNAlT2okIunTCMpbCCpZGSsTx9DNYt0LySm9HUrvJLGmFIKiPcc2jijikZJnb45G9VI1EfhrNop8cqWxcLfFS5FuxIgIDDrNMn2Mq8B1YYiXHP16y802dWMDzSSlbbLgB1/CcXOUeXryXFzW29u7gmoDq1fqlOJjuOdwyb1zz9cExcJcR59IQGPOin/xJjrEDy+5XLPXWBwK3EeH5n9q5YZb6Krdm2yB1IV1w5mSP2OujBlPJbOS205KJ9RViVaL1E5662lw9OVraXLnLglD13O3ZIVoIL1A/NAvo1CcnLbWVG659EZWsZWt9YSoakHI/kJz7WeqS4i07RLdRn+wmt+0tfR1hr9Cm11cDYKqmHX88jGn6RFfFcjmuvDOWOXLGyqn2wrSY5ozszbd2Ugx+626h5KzdnH/2wkw7ya+GV9QGwei85xYzUIXoWK3MUz0Xm1d+08nmjyNiJwmsWVAQvU8EvZaFQuzmFF5khXewti3JSuFs2pjlq6WF/eCT3OGAmYR9vV3KV+iisr7qmxkURa19oJN2lr7Oi6wK62mhGFPCVi2AsTC8aeVGXLolaLU7maDk0wutBSwNU1F8LeA9Dwm4BATwVQQqDhWIxAKsltdSrY5FMnUpcCNQfNE3ZkT4/tR4dnJPA/ZT3IyhcfPZt3fp50X02yTzInoMylGMVNt7huaD+j902YYJ6ZevWqVexJqH/aemfoeS45XboR2fpwAOEjxzny08Fb7QZKnYRXG1A0E+PE+J/CtTK0DwTxrBlauGjMoL+dJyGSGq0C47TzA3BBvxWmwxtDzCrE9HrK8hZtJba3ocJBkcU2t6UhENIHhA3FaPBMbgQllWlMmCYzgCSeQCppP7KrzGHtGQAB3uMeMapdY9rXkjaAI3kOBjlkndzhIq0XB7YqPgifhIMhuW5KaXYXvbTquZJMACIPw5/CmmM+O99hcsvlrXR8xweNpqBxRhEO8CjLOxNNoaDIHKFNcUA5pHqUJOtBl7tWKJG0R49PRUWJ0XxLM+I3+CHbUIqEHVpLT09BGiscvWfr7Jccgyx2pV40g56qy4Rc7LAOS7xbC/asJA7w3aE9DxSSnXLclfjrmznZzjF9/bKq9rS2ngcSjL65lsIjs7ZbVSUb+VL5F57NYfACs1xZgCUPglrACc16ctXTrpLfauU6kORdWpkgbtkFb9r3Vw8mOsnZhdxWO0hmVDgRLUTiokqOgNkKdND5tbJYlzLvJYjtnmbWqZtFcUCjabJV5HIBqMhchyLuaKBOqNYbbuM5Kz4HVIOef1zVSoHOFYsGry4R0HXd9UJ6C/2rYb4H65/hdPMyhbSv3BzJ8vdH5Uu3l5rk/UevR/T/xKnV/7jhwg/g/YKG4dBy69QN32W6uVQnj+gVutT0jMag8QVxyu3SGyZD/GP19FZaExJ0SOlTjPjH0y+32Vgp0iWAAK2BcqRYjiD6lT2TASTunXmd8BA4xg1WkGGkZLg4xTGe3qG6GBrmVcrPs/SpEvLdp538BwXVVs5BvgF1ceWvrbn5Mbl5dKr2XtbkVAK1OGEGXlzWuBjIFg94zvgK929LZAQ9jYQZdrw4JhlPRLnWxmuvQOIW8hK2jODqmtzfA6ZKu18eo+29mZc8ECGjNpPFNM+muFMhazofNdtszxXdtW3cEdTzR3C9gXUoQ1QJlVCArMhNAyik49b7NwXDR0T14rVq+cj/8AQju0NOX5bwPpKTWtTZdCjbrKmk3ieARB9ZKp9prfYfLdHOJ8fiHmFbKTpBG+Muu5VrHWktz3PqH6U5+squNc2UIBmr12Vw+AFT8Pt9p4HNeodnrOAF0cU72586sdkwNapn1woqjYCXueZVc8/iXHHbi9pzKAfk0pqaeSWYgIBXJyXfbpwmuldu83LmpROyu4lyYvod1TOrhe4LEZUoCSsR6I8+Y9MLevklbSi7cq0c4mqZQNTVHudkg3080azVI7t8egj8Orw/LcCfIE/cINjUdYWpLtNWuz5QQf0lsFdcHqlwpN/wDyJPg9w9dUyc/L14qDB6Ps6QGrtNN0l0dO8sq1YdHEnzXFzXdejwY6gW/ORd69ZIS2voIa7kWk6ZgS08BMZ7ieeRF66GmeI8kHcWoMjmweQbI/8rnxdZ7aMDiR5hW3DqAhUjBrkiuWEyCBszulswOU7lfLI90KmBcvBX8cFcuogIhrlBWqLoiAZ9SEJf7bqZa0ubPxNElT1XSpW1ABqtZuDOqq+C9matIVC+q+oXuJG250NG4AO08EY/DWtIdDdrjAkTrBTOtfjXcll1iLchn5IQ9lsT0KYHrVFtfCTf1VrdTHXTzRdG62tE9qWr9i6r0HVdKJfohX6rSjVd7RCNk9R9kgq+8CN6uOI0AYkAwZzVYxCjD+A2sgOBIS5ztsb+OhlsPX3SfHW5jiS8+BDZ+qaUq3ejmPsP8AKXY7S2nAj4Z8J9DyT4ufkRdmrOXT5L07CLeAFTuy9jAGSv8AZMhq78JqOLLtO5uSErUkbKFuHLZzcbC6qLZySTGBkU4p1dyAxKhIK4q64qtP3k4A7qXC3LXJtQZISQSqpb5lYmbqWa2iDxnZU9FyjIW26qzmMGNJC0+iV1QKNpZp5Cg6NpPLmrJ2esJfpkPruHrklTGKy4CyBPGP/vrghlOjY+nLWQB4+aW33Hn9wmtU5T1KWMPtCW7wSI5T3TyzC87l7erxI7Sn7UidB3nf7RmfoD5oRtSQ8niXeJJJ+6bCj7Km6dX6D/TvJ4AxA5A8cldQgaaQZCnrSsu3LHbL2v4AZ9BH3V8wi8DmAjgD4FUF4/tDoB13/hPey10QAx3CB+kcT5TcXB11Cgq3OSic0lcVRAVNp6gWpekEqW3sXvG1VJa3cwZOPNx3dNeiKtcNyD3a6gHdwJ5rV/c7IyVNEuX1CnFqjGsInZAG45zuid8pEKDnjN5PAE/eE4r2hdm4+GWSylZBaVaZ3GAbTBwD3jtcgMvHinltQ8FqjQUoMJq58srld11VKHLllWtKFuLgNBJMAZnkEIFLMbxr2T2CJ2pnPQCEqxO5DiCIzA8JIhJ73EvbVi8e7oB/pG/7+a22oC5o8OsafaU3SW7/AMNR708J+ggIShU2ngnMEkfiCpaL5nyldC0/JQnXbXV6W3A7aFaGCAq5groMdD9M/sVY5XpY3p52TZQl9pKKUF22WlNQhO24hyMIkJHcVYd4ppbVpC4c5quvG9BLqzUlrShFubK1swpnA1dSsQlet3isRB5EsWytgKjmT0a/FFMuRuQIYtgptgd2daVbMLomOgA/P5VWwWiS3ajKYJ4aa8NVdcP93/r+f8JvY09TVTkekpfg1tsbdWpxIA3ucd3TRNnUh9ChboSG5ZAZNHE5+O76rg5JrJ6fHd4ubt20No6kfjgq6asMc7/jnHj9ynm3EzwMpBiNYTshoInPUZ71Gr4pLS5iGO+IQJ48PorRZ05YDkIAI6jRUXFnadBv8lzbdrazWOYXNMDIkd7zmPomxxuU3ByzmPVeqWGJNqNkEGJB5OGRBR9vb7Rlw7o4/Ef0kfYTskbekalYuNWsdtzCcqc6Nj58+8fDdJtj3Ksw/tG8nXQS7qEc0kcx73ElpAGkkKwxKXXTM8lXW05l8Sq6c4AZeS5o1xvRb2OOgHif8IF9uWnOPDNLcfj4pjyfL0W2twXFSqoRUyUbqiTbV1UqQqt22vy22MfG5rfCZP0BVjLJVQ7av2nU2f7nfYftPilnelfsq8gHzTcUQ7TfuSe2MOHAmPL0FYKQLYdAIIgjlp5prE5UthTyIPw+aPod5x5ZeeZ/KCoVe9wGQ56iCj7PU8zPlr+vFaf01/tZLHjzH/kGfXNP6bsh0SGwZkefrLxTxmQC9DHxxZO3PUNWtkVuqhX0ytll8WxmyDEmd/JHYfoory37yItWwFx55bu3TjNQWHKC4q5FcOqoa6q90qZyivX7xWJdcXHeKxZlDK7YFsW7jo0+RRFKxf8AI7yKs5XDKUqT+GUxs8Nf8h8kwZhDj8JTSbKFwAlh39fXirpaOgT68kmssMcw7wrBatyz/SbWjYpw7L1wQc/TQeCMcCNIS24oQXSYjOY4hcvPjerp2cFnm0Fw+cgJPL8nQJdcWo4gngDGfXU+CL9kXtMZNGsbz+UovrgMbLW5yRJ1HSPFcfrt8TUMMbU2jVkN0BboOMnyyyRHYXsnTrXz6hY72NvsloqRNSoT3JAy2RBdHJs6lV7+RVrNFIE7A+ED3jMy7jmvY+yGA/xLVrD77u+/Oe8d3gIHmunHUmo58t27pw5DvcpXlQlMVySonUt5UrioaqIAaziDkCeiFui6PdI8R+EdUQ1epkjttFoaSpWUV01qka1RkWtQ1BkqNj/equO8CB9yr3c6Kk4nR97jM/pP4le1YaYp56tqT4Obr/5HmrJZu2mcoUVjh4cPaOY4tOWyMyT8wHBNaGDOBBokREmm8Zf9hp9Vb42zaWtFoOf1TCxqGcp6qStgdbu/29+ZGcCR56IsNLdRHUQhj1dhl3NH+GVWgCSmX81nzBVD2pWG4K6P3v8AEP2v9W04gz5gs/qVP5gqdtu4rNo8SlvLv6NOPX2sN1eMJyKjZfNASTaMe8VjanMqCpo+6HNQXLtoZIYXHqVx7f1KGh2X1MMeSSsRxuRzWLabo1ZhjB8IXTcPHAIhzloPVNp6Ri0HAIijZhRHqpqdxCzMuLIKC3s5dy6qZ91KnsqgBMoC5r2rRCQYvVDn7DdGxPN2ob4SD4hOb69aXajJJLihtP2mHfPnAPXQJOS/ipxT8kFW/ayn7JpDn7yCDBOZ8dUtZhHtZkugHQA5+J0VowXCKTQctozq7M59dE6tcBY90mdkHNoOR5Fc8x326pdbhT2P7I7JbVeAGtMsYBAJ3PdvMbp6q6OK2cgoajlaTSNcvcoalRae9BV66IJ33CFrXaFq3C5pUS/XJv36JLTzFhrF+nmsZacST1/SKbSjILtrUlUnQV1Ncqd6gemxLQ1yckqt+zxrP2nZUxr/AK+Q8dSrDa4dt953u7h83+E0FEBDPKeRPeiUYFT3NI5AmPJF0cKY0e6PumIYsDUPnS7tADC2TkCOQJUrrdrGkukjmS7wAKPDEFcnadG5v1PH1zTY25dBd3pXr+kH6Uiw8Rsx/wAgD9QlJ6q4VKKTYjh494Drz5romJKTbXNb2ual9jyK3sRuWBAfWS6aOf0U7RyXTG8lmQBk8fJZs8J8kTnwWiCiAQz6C2iNnl9Vi2hF/wAwcVt141Rhjd4Wy1vBArf81qwXIKjcwcFot5LM7rP4FDspOcI2iOiJt7FzzkoLqm9hgZlDTbQuw8TJefEqydl+zzTTe9+YcYbmco1Pnl4Kvmwc73j4L0bD7YUqLGD4WgeMZ/WUMvNHw92rt32ZeHTRfs9fWasNtR2GBszAzPE7ypBxWnvU5jJ46LbXD3Iao5dVKiGq1EQcVaiDZbuqv2W9SToAt3FZMsDowwu+b7bkmeWo06BHs64OB22kRvBmeXLREmyI3hHvqKJ7lD5Udl7qMLXs1NVK5CPyrXKov407/ouRY55mRwRDVuU0ypLlUi6CjBWy5DRdpIXbWqJrlK1YdtVDCCpaTxz881mKvyaOLgPof0u2aK/HNdtZ1ty5qDuGI9yFrBXlKrlekQ4jduUBB9FF4vT0MExw5pXtD5Xea1TEtceXmpZKF7o+Fy4NVvyu6rMMk8liD9sPlcttuR8rlmEz0WkP7UfK5aWY12c1s0wsWJWcgLWwsWLMNsHkAwEI55LjksWLCnsmbVVjeLh95KuhfPRYsQp8HLnqB9RYsSLBKtVC1aqxYswF7pMbzl5qztbsMAG4AeS0sUuQKg21pzlixRYNUcsatLEYFdNK7WLEYWtLCVixOR0xTbWSxYgYtvnTUYOp+w/JRAKxYr4eG+o0XKCqVpYqwCfFGyx3Q/RVIYu35neSxYjUsmDGG8T5FbOMjQE+SxYl2EcHFf8AWfJc/wBVHznyWLFti6/qw+ZyxYsWZ//Z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1136</Words>
  <Application>Microsoft Office PowerPoint</Application>
  <PresentationFormat>Экран (4:3)</PresentationFormat>
  <Paragraphs>157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ExPress</dc:creator>
  <cp:lastModifiedBy>ExPress</cp:lastModifiedBy>
  <cp:revision>31</cp:revision>
  <dcterms:created xsi:type="dcterms:W3CDTF">2013-08-30T09:50:57Z</dcterms:created>
  <dcterms:modified xsi:type="dcterms:W3CDTF">2013-09-16T16:09:02Z</dcterms:modified>
</cp:coreProperties>
</file>