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A029B-6327-4C5B-B12D-D64C25711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8CC9A-C1CE-4734-9D91-AA3B54D899D5}">
      <dgm:prSet/>
      <dgm:spPr/>
      <dgm:t>
        <a:bodyPr/>
        <a:lstStyle/>
        <a:p>
          <a:pPr rtl="0"/>
          <a:r>
            <a:rPr lang="ru-RU" b="1" dirty="0" smtClean="0"/>
            <a:t>Дятел –небольшая лесная птица. Обитает в хвойных и лиственных лесах. Питается  насекомыми и их личинками, иногда семенами.</a:t>
          </a:r>
          <a:endParaRPr lang="ru-RU" b="1" dirty="0"/>
        </a:p>
      </dgm:t>
    </dgm:pt>
    <dgm:pt modelId="{8A0CCA2D-13CF-4033-BAFE-30BD52A037E9}" type="parTrans" cxnId="{38FCD1E9-8729-4815-B67B-DD0FCA3C4C1B}">
      <dgm:prSet/>
      <dgm:spPr/>
      <dgm:t>
        <a:bodyPr/>
        <a:lstStyle/>
        <a:p>
          <a:endParaRPr lang="ru-RU"/>
        </a:p>
      </dgm:t>
    </dgm:pt>
    <dgm:pt modelId="{8DB71B4B-36F7-47A9-AF9E-E8D0B246C1CF}" type="sibTrans" cxnId="{38FCD1E9-8729-4815-B67B-DD0FCA3C4C1B}">
      <dgm:prSet/>
      <dgm:spPr/>
      <dgm:t>
        <a:bodyPr/>
        <a:lstStyle/>
        <a:p>
          <a:endParaRPr lang="ru-RU"/>
        </a:p>
      </dgm:t>
    </dgm:pt>
    <dgm:pt modelId="{5B8EA3E7-195F-45E0-9A03-6DDAF82BC8FE}" type="pres">
      <dgm:prSet presAssocID="{E9AA029B-6327-4C5B-B12D-D64C257113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177F3-E5B5-4C6D-9AAE-E780EF4FD61A}" type="pres">
      <dgm:prSet presAssocID="{0E68CC9A-C1CE-4734-9D91-AA3B54D899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CD1E9-8729-4815-B67B-DD0FCA3C4C1B}" srcId="{E9AA029B-6327-4C5B-B12D-D64C25711334}" destId="{0E68CC9A-C1CE-4734-9D91-AA3B54D899D5}" srcOrd="0" destOrd="0" parTransId="{8A0CCA2D-13CF-4033-BAFE-30BD52A037E9}" sibTransId="{8DB71B4B-36F7-47A9-AF9E-E8D0B246C1CF}"/>
    <dgm:cxn modelId="{A8FB749F-285F-4FA1-9807-713F63593F0A}" type="presOf" srcId="{E9AA029B-6327-4C5B-B12D-D64C25711334}" destId="{5B8EA3E7-195F-45E0-9A03-6DDAF82BC8FE}" srcOrd="0" destOrd="0" presId="urn:microsoft.com/office/officeart/2005/8/layout/vList2"/>
    <dgm:cxn modelId="{FEC32A5A-4FFE-4520-84E8-60643E65C914}" type="presOf" srcId="{0E68CC9A-C1CE-4734-9D91-AA3B54D899D5}" destId="{670177F3-E5B5-4C6D-9AAE-E780EF4FD61A}" srcOrd="0" destOrd="0" presId="urn:microsoft.com/office/officeart/2005/8/layout/vList2"/>
    <dgm:cxn modelId="{256F53EA-9758-4D84-B15D-7260342BF533}" type="presParOf" srcId="{5B8EA3E7-195F-45E0-9A03-6DDAF82BC8FE}" destId="{670177F3-E5B5-4C6D-9AAE-E780EF4FD61A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FF065-6A19-4FB5-9478-E876397DBE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445A44-EA5E-436E-A8A5-FD0E739B3BCB}">
      <dgm:prSet/>
      <dgm:spPr/>
      <dgm:t>
        <a:bodyPr/>
        <a:lstStyle/>
        <a:p>
          <a:pPr rtl="0"/>
          <a:r>
            <a:rPr lang="ru-RU" b="1" dirty="0" smtClean="0"/>
            <a:t>Поползень – небольшая птица, величиной с воробья. У неё длинный, сильный клюв, сильные лапы с длинными пальцами и очень короткий хвост из мягких перьев. Подлетая к дереву он садится на ствол. За умение ползать по вертикальному стволу вниз и вверх, его и назвали «поползень». Обитает в лиственных, смешанных и хвойных лесах. Питается насекомыми. Птица перелётная.</a:t>
          </a:r>
          <a:endParaRPr lang="ru-RU" b="1" dirty="0"/>
        </a:p>
      </dgm:t>
    </dgm:pt>
    <dgm:pt modelId="{340CEA79-2014-4D68-A5AE-4E8A10AEFE47}" type="parTrans" cxnId="{0A2535DF-37B9-4D5D-BD07-98005D3FDCC2}">
      <dgm:prSet/>
      <dgm:spPr/>
      <dgm:t>
        <a:bodyPr/>
        <a:lstStyle/>
        <a:p>
          <a:endParaRPr lang="ru-RU"/>
        </a:p>
      </dgm:t>
    </dgm:pt>
    <dgm:pt modelId="{18FE60BD-BE3E-4A45-8066-B98510EA65FD}" type="sibTrans" cxnId="{0A2535DF-37B9-4D5D-BD07-98005D3FDCC2}">
      <dgm:prSet/>
      <dgm:spPr/>
      <dgm:t>
        <a:bodyPr/>
        <a:lstStyle/>
        <a:p>
          <a:endParaRPr lang="ru-RU"/>
        </a:p>
      </dgm:t>
    </dgm:pt>
    <dgm:pt modelId="{020EBBD2-5F16-480A-90AF-178BC581AB6A}" type="pres">
      <dgm:prSet presAssocID="{25EFF065-6A19-4FB5-9478-E876397DBE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272AE-5844-452E-AAB1-F72A73B49C68}" type="pres">
      <dgm:prSet presAssocID="{EC445A44-EA5E-436E-A8A5-FD0E739B3B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535DF-37B9-4D5D-BD07-98005D3FDCC2}" srcId="{25EFF065-6A19-4FB5-9478-E876397DBE65}" destId="{EC445A44-EA5E-436E-A8A5-FD0E739B3BCB}" srcOrd="0" destOrd="0" parTransId="{340CEA79-2014-4D68-A5AE-4E8A10AEFE47}" sibTransId="{18FE60BD-BE3E-4A45-8066-B98510EA65FD}"/>
    <dgm:cxn modelId="{58538F9E-C49D-435A-ABA4-CBB13EC994C1}" type="presOf" srcId="{25EFF065-6A19-4FB5-9478-E876397DBE65}" destId="{020EBBD2-5F16-480A-90AF-178BC581AB6A}" srcOrd="0" destOrd="0" presId="urn:microsoft.com/office/officeart/2005/8/layout/vList2"/>
    <dgm:cxn modelId="{785F581D-40C3-4BC3-9C39-E6F40E28DAE0}" type="presOf" srcId="{EC445A44-EA5E-436E-A8A5-FD0E739B3BCB}" destId="{A31272AE-5844-452E-AAB1-F72A73B49C68}" srcOrd="0" destOrd="0" presId="urn:microsoft.com/office/officeart/2005/8/layout/vList2"/>
    <dgm:cxn modelId="{6254D10B-1FFA-4AFE-9F2E-6571D0BB3230}" type="presParOf" srcId="{020EBBD2-5F16-480A-90AF-178BC581AB6A}" destId="{A31272AE-5844-452E-AAB1-F72A73B49C68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3C24E2-C95D-4C55-9219-6B1F62D62C48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C9C833-ED96-471F-923C-E389E3BFF6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5572140"/>
            <a:ext cx="3357586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Елисеева А.Е.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00042"/>
            <a:ext cx="5124456" cy="2071702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Птицы наших лесов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 descr="http://prezentazia.ucoz.ru/ptizi/3199ca6e272fc67fa9bd1f88384b520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1114425" cy="857251"/>
          </a:xfrm>
          <a:prstGeom prst="rect">
            <a:avLst/>
          </a:prstGeom>
          <a:noFill/>
        </p:spPr>
      </p:pic>
      <p:pic>
        <p:nvPicPr>
          <p:cNvPr id="13318" name="Picture 6" descr="http://prezentazia.ucoz.ru/ptizi/00dc8f5dd46617401d9775704df8f4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928934"/>
            <a:ext cx="1857375" cy="1762126"/>
          </a:xfrm>
          <a:prstGeom prst="rect">
            <a:avLst/>
          </a:prstGeom>
          <a:noFill/>
        </p:spPr>
      </p:pic>
      <p:pic>
        <p:nvPicPr>
          <p:cNvPr id="13320" name="Picture 8" descr="http://prezentazia.ucoz.ru/ptizi/f7a44f1a62c499e06392b44273586e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786058"/>
            <a:ext cx="2428875" cy="16192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000" b="1" dirty="0" smtClean="0"/>
              <a:t>3. Если у тебя есть собака, не бери</a:t>
            </a:r>
          </a:p>
          <a:p>
            <a:r>
              <a:rPr lang="ru-RU" sz="2000" b="1" dirty="0" smtClean="0"/>
              <a:t>её в лес весной и в начале лета.</a:t>
            </a:r>
          </a:p>
          <a:p>
            <a:r>
              <a:rPr lang="ru-RU" sz="2000" b="1" dirty="0" smtClean="0"/>
              <a:t>Она легко может поймать плохо</a:t>
            </a:r>
          </a:p>
          <a:p>
            <a:r>
              <a:rPr lang="ru-RU" sz="2000" b="1" dirty="0" smtClean="0"/>
              <a:t>летающих птенцов.</a:t>
            </a:r>
            <a:endParaRPr lang="ru-RU" sz="2000" b="1" dirty="0"/>
          </a:p>
        </p:txBody>
      </p:sp>
      <p:pic>
        <p:nvPicPr>
          <p:cNvPr id="3" name="Picture 39" descr="15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57694"/>
            <a:ext cx="2120874" cy="1285884"/>
          </a:xfrm>
          <a:prstGeom prst="rect">
            <a:avLst/>
          </a:prstGeom>
          <a:noFill/>
        </p:spPr>
      </p:pic>
      <p:pic>
        <p:nvPicPr>
          <p:cNvPr id="4" name="Picture 6" descr="Фотография птенцов и яи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357430"/>
            <a:ext cx="49323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accent6">
                    <a:lumMod val="75000"/>
                  </a:schemeClr>
                </a:solidFill>
              </a:rPr>
              <a:t>КОНЕЦ</a:t>
            </a:r>
            <a:endParaRPr lang="ru-RU" sz="60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4582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270248" cy="68578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Пестрый дятел</a:t>
            </a:r>
            <a:endParaRPr lang="ru-RU" dirty="0"/>
          </a:p>
        </p:txBody>
      </p:sp>
      <p:pic>
        <p:nvPicPr>
          <p:cNvPr id="5" name="Содержимое 4" descr="ed673bf45e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941" y="1500174"/>
            <a:ext cx="3918309" cy="4548201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67204" cy="36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http://prezentazia.ucoz.ru/ptizi/94271c968132ea2361286f049fe41d1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5429264"/>
            <a:ext cx="714375" cy="1038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2127108" cy="828660"/>
          </a:xfrm>
        </p:spPr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5" name="Содержимое 4" descr="barred-ow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3659982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343400" cy="47244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Сова – ночная хищная птица. У совы большая круглая голова и небольшой как бы приплюснутый клюв. Она может крутить головой в разные стороны. У совы отличное зрение и слух. Летает она бесшумно.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2341422" cy="828660"/>
          </a:xfrm>
        </p:spPr>
        <p:txBody>
          <a:bodyPr/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  <p:pic>
        <p:nvPicPr>
          <p:cNvPr id="5" name="Содержимое 4" descr="0_4040b_2595c34b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752" y="1600200"/>
            <a:ext cx="358109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FFF66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 Иволга - одна из красивейших лесных птиц, размером несколько крупнее скворца. Оперение самца ярко-желтое, крылья и хвост - черные. Самка окрашена более тускло - сверху она зеленовато-серая, а низ ее желтовато-белый, с редкими продольными бурыми пестринами. Ее пение напоминает звук флейты. Иволга обитает в широколиственных и смешанных лесах, рощах, парках, везде очень скрытна, держится в густой кроне деревьев. Птица перелетная.</a:t>
            </a:r>
            <a:endParaRPr lang="ru-RU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2912926" cy="828660"/>
          </a:xfrm>
        </p:spPr>
        <p:txBody>
          <a:bodyPr/>
          <a:lstStyle/>
          <a:p>
            <a:r>
              <a:rPr lang="ru-RU" dirty="0" smtClean="0"/>
              <a:t>Поползень</a:t>
            </a:r>
            <a:endParaRPr lang="ru-RU" dirty="0"/>
          </a:p>
        </p:txBody>
      </p:sp>
      <p:pic>
        <p:nvPicPr>
          <p:cNvPr id="5" name="Содержимое 4" descr="pictureview7-pid-2b4a4-et-979704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810000" cy="4500594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2484298" cy="828660"/>
          </a:xfrm>
        </p:spPr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5" name="Содержимое 4" descr="1292184967_0_22101_812a9cbb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9CCFF">
              <a:alpha val="4902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Кукушка – лесная перелётная птица небольшого размера. С детства все знают песню кукушки: «Ку-ку, ку-ку». Кукуют  только самцы. Зиму она проводит в далёкой жаркой Африке, а к нам прилетает, чтобы отложить яйца и продолжить свой кукушечий род. Кукушка плохая мать , свои яйца она подкладывает другим птицам, но она хорошая труженица. Кукушка поедает мохнатых гусениц, которых не едят другие птицы, и спасает лес от гибели.</a:t>
            </a:r>
            <a:endParaRPr lang="ru-RU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2198546" cy="828660"/>
          </a:xfrm>
        </p:spPr>
        <p:txBody>
          <a:bodyPr/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pic>
        <p:nvPicPr>
          <p:cNvPr id="5" name="Содержимое 4" descr="garrulus-glandarius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286148" cy="47149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 numCol="1" anchor="ctr"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Сойка – птица небольшого размера. Окраска в большинстве случаев рыжевато-коричневая. На крыльях ярко-голубые с черным ободком пятна. Обитает в лиственных, хвойных и смешанных лесах. Весной и летом сойка питается насекомыми. Осенью делает запасы из желудей. Зимой они и становятся основной пищей сойки. Живут эти птицы стаями.</a:t>
            </a:r>
            <a:endParaRPr lang="ru-RU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Calibri" pitchFamily="34" charset="0"/>
              </a:rPr>
              <a:t>Правила друзей природы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643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1.  Если случайно окажешься рядом </a:t>
            </a:r>
          </a:p>
          <a:p>
            <a:r>
              <a:rPr lang="ru-RU" sz="2000" b="1" dirty="0" smtClean="0">
                <a:latin typeface="+mj-lt"/>
              </a:rPr>
              <a:t> с гнездом птицы, не бери в руки</a:t>
            </a:r>
          </a:p>
          <a:p>
            <a:r>
              <a:rPr lang="ru-RU" sz="2000" b="1" dirty="0" smtClean="0">
                <a:latin typeface="+mj-lt"/>
              </a:rPr>
              <a:t>яйца или птенцов, сразу же уходи.</a:t>
            </a:r>
          </a:p>
          <a:p>
            <a:r>
              <a:rPr lang="ru-RU" sz="2000" b="1" dirty="0" smtClean="0">
                <a:latin typeface="+mj-lt"/>
              </a:rPr>
              <a:t>Иначе птицы – родители могут </a:t>
            </a:r>
          </a:p>
          <a:p>
            <a:r>
              <a:rPr lang="ru-RU" sz="2000" b="1" dirty="0" smtClean="0">
                <a:latin typeface="+mj-lt"/>
              </a:rPr>
              <a:t>насовсем  покинуть гнездо.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Picture 6" descr="C:\Documents and Settings\323\Рабочий стол\Портфель\клипатры\fdc15d2bd9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3000373"/>
            <a:ext cx="2714644" cy="22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texasbluebirdsociety.org/coppermine/albums/userpics/normal_Tufted%20Titmouse%20n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00213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animashky.ru/flist/objiv/311/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214950"/>
            <a:ext cx="2143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938466"/>
            <a:ext cx="3357586" cy="25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785926"/>
            <a:ext cx="5072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2. Не лови и не уноси домой</a:t>
            </a:r>
          </a:p>
          <a:p>
            <a:r>
              <a:rPr lang="ru-RU" sz="2000" b="1" dirty="0" smtClean="0">
                <a:latin typeface="+mj-lt"/>
              </a:rPr>
              <a:t>здоровых птенцов. Их родители</a:t>
            </a:r>
          </a:p>
          <a:p>
            <a:r>
              <a:rPr lang="ru-RU" sz="2000" b="1" dirty="0" smtClean="0">
                <a:latin typeface="+mj-lt"/>
              </a:rPr>
              <a:t>рядом, хотя и не показываются</a:t>
            </a:r>
          </a:p>
          <a:p>
            <a:r>
              <a:rPr lang="ru-RU" sz="2000" b="1" dirty="0" smtClean="0">
                <a:latin typeface="+mj-lt"/>
              </a:rPr>
              <a:t>тебе на глаза. Они сами</a:t>
            </a:r>
          </a:p>
          <a:p>
            <a:r>
              <a:rPr lang="ru-RU" sz="2000" b="1" dirty="0" smtClean="0">
                <a:latin typeface="+mj-lt"/>
              </a:rPr>
              <a:t>позаботятся о своём потомстве.</a:t>
            </a:r>
            <a:endParaRPr lang="ru-RU" sz="2000" b="1" dirty="0">
              <a:latin typeface="+mj-lt"/>
            </a:endParaRPr>
          </a:p>
        </p:txBody>
      </p:sp>
      <p:pic>
        <p:nvPicPr>
          <p:cNvPr id="8" name="Picture 8" descr="http://animashky.ru/flist/objiv/311/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tah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714776" cy="29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323\Рабочий стол\Портфель\клипатры\J007891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14818"/>
            <a:ext cx="2905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227</TotalTime>
  <Words>319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Елисеева А.Е.</vt:lpstr>
      <vt:lpstr>Пестрый дятел</vt:lpstr>
      <vt:lpstr>Сова</vt:lpstr>
      <vt:lpstr>Иволга</vt:lpstr>
      <vt:lpstr>Поползень</vt:lpstr>
      <vt:lpstr>кукушка</vt:lpstr>
      <vt:lpstr>сойка</vt:lpstr>
      <vt:lpstr>Правила друзей природы </vt:lpstr>
      <vt:lpstr>Слайд 9</vt:lpstr>
      <vt:lpstr>Слайд 10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24</cp:revision>
  <dcterms:created xsi:type="dcterms:W3CDTF">2011-11-12T13:47:43Z</dcterms:created>
  <dcterms:modified xsi:type="dcterms:W3CDTF">2011-11-16T08:01:39Z</dcterms:modified>
</cp:coreProperties>
</file>