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742A2-5BA9-4440-9E71-F60BEFEBF6E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641AC-3DC0-4D67-AA33-F6B0EA4A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641AC-3DC0-4D67-AA33-F6B0EA4A2E0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2104-FB43-4926-871F-9778A67ED3E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5D1E-EC9B-485E-946E-CE09281F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2104-FB43-4926-871F-9778A67ED3E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5D1E-EC9B-485E-946E-CE09281F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2104-FB43-4926-871F-9778A67ED3E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5D1E-EC9B-485E-946E-CE09281F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2104-FB43-4926-871F-9778A67ED3E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5D1E-EC9B-485E-946E-CE09281F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2104-FB43-4926-871F-9778A67ED3E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5D1E-EC9B-485E-946E-CE09281F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2104-FB43-4926-871F-9778A67ED3E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5D1E-EC9B-485E-946E-CE09281F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2104-FB43-4926-871F-9778A67ED3E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5D1E-EC9B-485E-946E-CE09281F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2104-FB43-4926-871F-9778A67ED3E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5D1E-EC9B-485E-946E-CE09281F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2104-FB43-4926-871F-9778A67ED3E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5D1E-EC9B-485E-946E-CE09281F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2104-FB43-4926-871F-9778A67ED3E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5D1E-EC9B-485E-946E-CE09281F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2104-FB43-4926-871F-9778A67ED3E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5D1E-EC9B-485E-946E-CE09281F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42104-FB43-4926-871F-9778A67ED3E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45D1E-EC9B-485E-946E-CE09281F3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980729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Белебеевская специальная (коррекционная) начальная школа – детский сад № 37 «Ягодка»      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вида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828836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824933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34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 по теме:</a:t>
            </a:r>
          </a:p>
          <a:p>
            <a:pPr marL="5334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45396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Подготовила: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руководитель физического воспитания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Альмухаметова Г.В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2567270"/>
            <a:ext cx="9144000" cy="138499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«Ритмическая гимнастика, как одна из форм работ с дошкольниками с нарушением зрения по физическому воспитанию»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4176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Чередуясь с упражнениями на расслабление, они способствуют быстрому восстановлению организма и подготовке его к дальнейшей деятельности</a:t>
            </a:r>
            <a:r>
              <a:rPr lang="ru-RU" sz="24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24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0" name="Picture 2" descr="D:\фото\ОБЩИЕ\САД - ШКОЛА ЯГОДКА\СЕМИНАР - 2010г\фото садик\ЗАНЯТИЯ № 3\IMG_24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8" y="1700808"/>
            <a:ext cx="2376264" cy="17821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2051" name="Picture 3" descr="D:\фото\ОБЩИЕ\САД - ШКОЛА ЯГОДКА\СЕМИНАР - 2010г\фото садик\ЗАНЯТИЯ № 3\IMG_245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700808"/>
            <a:ext cx="2520280" cy="18902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7" name="Рисунок 6" descr="D:\фото\ОБЩИЕ\САД - ШКОЛА ЯГОДКА\физкульт. эанятие\IMG_7113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576" y="3933056"/>
            <a:ext cx="3168352" cy="237626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" name="Рисунок 7" descr="D:\фото\ОБЩИЕ\САД - ШКОЛА ЯГОДКА\физкульт. эанятие\IMG_7117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20072" y="3933056"/>
            <a:ext cx="2808312" cy="244827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Комплексы ритмической гимнастики включались в праздники как показательные выступления.</a:t>
            </a:r>
          </a:p>
          <a:p>
            <a:pPr algn="ctr">
              <a:buNone/>
            </a:pPr>
            <a:endParaRPr lang="ru-RU" sz="24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:\фото\ОБЩИЕ\САД - ШКОЛА ЯГОДКА\Воспитатель года\IMG_712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628800"/>
            <a:ext cx="3096344" cy="2592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" name="Рисунок 4" descr="D:\фото\ОБЩИЕ\САД - ШКОЛА ЯГОДКА\фоткИ, для конкурса\DSC0380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0032" y="1700808"/>
            <a:ext cx="3345557" cy="237626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6" name="Рисунок 5" descr="D:\фото\ОБЩИЕ\САД - ШКОЛА ЯГОДКА\СЕМИНАР - 2010г\Танцы\DSC04559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824" y="4077072"/>
            <a:ext cx="3312368" cy="2592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077072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Подготовила: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руководитель физического воспитания  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Альмухаметова Г.В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6838528" cy="1584175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Ритмическая гимнастика, как одна из форм работ с дошкольниками с нарушением зрения по физическому воспитанию»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:\фото\ОБЩИЕ\САД - ШКОЛА ЯГОДКА\степ\IMG_680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2708920"/>
            <a:ext cx="6336704" cy="352839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ru-RU" sz="2400" i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Ритмическая гимнастика — </a:t>
            </a:r>
            <a:r>
              <a:rPr lang="ru-RU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это универсальные физические </a:t>
            </a:r>
            <a:r>
              <a:rPr lang="ru-RU" sz="24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упражнения</a:t>
            </a:r>
            <a:r>
              <a:rPr lang="ru-RU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, которые способствуют развитию практически всех </a:t>
            </a:r>
            <a:r>
              <a:rPr lang="ru-RU" sz="24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физических </a:t>
            </a:r>
            <a:r>
              <a:rPr lang="ru-RU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качеств: силы, выносливости, ловкости, гибкости, а также выработке у дошкольников с нарушениями зрения чувства ритма, культуры движений, красоты походки, правильной осанки.</a:t>
            </a:r>
          </a:p>
          <a:p>
            <a:r>
              <a:rPr lang="ru-RU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       Ритмическая гимнастика доступна детям с  нарушением  зрения, так как ее содержание базируется на знакомых упражнениях, но вместе с тем упражнения красивы по форме и необычны по </a:t>
            </a:r>
            <a:r>
              <a:rPr lang="ru-RU" sz="24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сочетанию </a:t>
            </a:r>
            <a:r>
              <a:rPr lang="ru-RU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движений. В них современные линии, свобода, </a:t>
            </a:r>
            <a:r>
              <a:rPr lang="ru-RU" sz="24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раскрепощенность </a:t>
            </a:r>
            <a:r>
              <a:rPr lang="ru-RU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движений, гармония.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Упражнения просты по двигательной структуре. Это общеразвивающие упражнения (бег, прыжки, элементы танца, художественной гимнастики), но выполнение более интересно, с добавлением сти­левых деталей из современных танцев. Такие особенности </a:t>
            </a:r>
            <a:r>
              <a:rPr lang="ru-RU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ритмической </a:t>
            </a:r>
            <a:r>
              <a:rPr lang="ru-RU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гимнастики повышают интерес детей к занятиям </a:t>
            </a:r>
            <a:r>
              <a:rPr lang="ru-RU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физическими </a:t>
            </a:r>
            <a:r>
              <a:rPr lang="ru-RU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упражнениями. </a:t>
            </a:r>
          </a:p>
          <a:p>
            <a:r>
              <a:rPr lang="ru-RU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этого вида гимнастики характерны следующие </a:t>
            </a:r>
            <a:r>
              <a:rPr lang="ru-RU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ru-RU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 танцевальная </a:t>
            </a:r>
            <a:r>
              <a:rPr lang="ru-RU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направленность </a:t>
            </a:r>
            <a:r>
              <a:rPr lang="ru-RU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исполнения </a:t>
            </a:r>
            <a:r>
              <a:rPr lang="ru-RU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обычных гимнастических упражнений;</a:t>
            </a:r>
          </a:p>
          <a:p>
            <a:pPr>
              <a:buNone/>
            </a:pPr>
            <a:r>
              <a:rPr lang="ru-RU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- многократное </a:t>
            </a:r>
            <a:r>
              <a:rPr lang="ru-RU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повторение упражнений;</a:t>
            </a:r>
          </a:p>
          <a:p>
            <a:pPr>
              <a:buNone/>
            </a:pPr>
            <a:r>
              <a:rPr lang="ru-RU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- показ </a:t>
            </a:r>
            <a:r>
              <a:rPr lang="ru-RU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упражнений ведущим, что сводит к минимуму словесное объяснение </a:t>
            </a:r>
            <a:r>
              <a:rPr lang="ru-RU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 повышает эффективность занятий;</a:t>
            </a:r>
          </a:p>
          <a:p>
            <a:pPr>
              <a:buNone/>
            </a:pPr>
            <a:r>
              <a:rPr lang="ru-RU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- поточный </a:t>
            </a:r>
            <a:r>
              <a:rPr lang="ru-RU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метод проведения занятий.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:\фото\ОБЩИЕ\САД - ШКОЛА ЯГОДКА\степ\IMG_6803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260648"/>
            <a:ext cx="4248472" cy="338437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" name="Рисунок 4" descr="D:\фото\ОБЩИЕ\САД - ШКОЛА ЯГОДКА\степ\IMG_680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260648"/>
            <a:ext cx="4104456" cy="338437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6" name="Рисунок 5" descr="D:\фото\ОБЩИЕ\САД - ШКОЛА ЯГОДКА\степ\IMG_6810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55776" y="3717032"/>
            <a:ext cx="4536504" cy="295232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144000">
              <a:spcBef>
                <a:spcPts val="0"/>
              </a:spcBef>
            </a:pPr>
            <a:r>
              <a:rPr lang="ru-RU" sz="2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 структуре ритмической гимнастики выделяют </a:t>
            </a:r>
            <a:r>
              <a:rPr lang="ru-RU" sz="2400" i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вводную, </a:t>
            </a:r>
            <a:r>
              <a:rPr lang="ru-RU" sz="2400" i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основную</a:t>
            </a:r>
            <a:r>
              <a:rPr lang="ru-RU" sz="2400" i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, заключительную части. </a:t>
            </a:r>
            <a:r>
              <a:rPr lang="ru-RU" sz="2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Каждая часть занятия имеет определенные задачи, и, следовательно, упражнения, входящие в состав каждой час­ти комплекса, должны соответствовать поставленным целям.</a:t>
            </a:r>
          </a:p>
          <a:p>
            <a:pPr marL="200025" indent="-200025">
              <a:spcBef>
                <a:spcPts val="0"/>
              </a:spcBef>
            </a:pPr>
            <a:r>
              <a:rPr lang="ru-RU" sz="2400" i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Вводная </a:t>
            </a:r>
            <a:r>
              <a:rPr lang="ru-RU" sz="2400" i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часть, </a:t>
            </a:r>
            <a:r>
              <a:rPr lang="ru-RU" sz="2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i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разминка. </a:t>
            </a:r>
            <a:r>
              <a:rPr lang="ru-RU" sz="2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Задача этой части — подготовить организм к нагрузке, обеспечить разогревание мышц.</a:t>
            </a:r>
          </a:p>
        </p:txBody>
      </p:sp>
      <p:pic>
        <p:nvPicPr>
          <p:cNvPr id="4" name="Рисунок 3" descr="D:\фото\ОБЩИЕ\САД - ШКОЛА ЯГОДКА\фоткИ, для конкурса\ФИЗ-РА\IMG_708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3933056"/>
            <a:ext cx="4032448" cy="244827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" name="Рисунок 4" descr="D:\фото\ОБЩИЕ\САД - ШКОЛА ЯГОДКА\фоткИ, для конкурса\ФИЗ-РА\IMG_7086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0032" y="3933056"/>
            <a:ext cx="3672408" cy="252028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:\фото\ОБЩИЕ\САД - ШКОЛА ЯГОДКА\СЕМИНАР - 2010г\фото садик\ЗАНЯТИЯ № 3\IMG_2444.jpg"/>
          <p:cNvPicPr>
            <a:picLocks noGrp="1"/>
          </p:cNvPicPr>
          <p:nvPr>
            <p:ph idx="1"/>
          </p:nvPr>
        </p:nvPicPr>
        <p:blipFill>
          <a:blip r:embed="rId2" cstate="email"/>
          <a:srcRect r="-1758"/>
          <a:stretch>
            <a:fillRect/>
          </a:stretch>
        </p:blipFill>
        <p:spPr bwMode="auto">
          <a:xfrm>
            <a:off x="395536" y="692696"/>
            <a:ext cx="3960440" cy="266429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26" name="Picture 2" descr="D:\фото\ОБЩИЕ\САД - ШКОЛА ЯГОДКА\СЕМИНАР - 2010г\фото садик\ЗАНЯТИЯ № 3\IMG_244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040" y="692696"/>
            <a:ext cx="3600400" cy="27003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1027" name="Picture 3" descr="D:\фото\ОБЩИЕ\САД - ШКОЛА ЯГОДКА\СЕМИНАР - 2010г\фото садик\ЗАНЯТИЯ № 3\IMG_244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3717032"/>
            <a:ext cx="3744416" cy="28083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1028" name="Picture 4" descr="D:\фото\ОБЩИЕ\САД - ШКОЛА ЯГОДКА\СЕМИНАР - 2010г\фото садик\ЗАНЯТИЯ № 3\IMG_245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040" y="3717032"/>
            <a:ext cx="3744416" cy="28083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3024335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i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Основная часть </a:t>
            </a:r>
            <a:r>
              <a:rPr lang="ru-RU" sz="2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комплекса целиком посвящена упражнениям в исходных положениях сидя и лежа. Эти положения очень удобны доя комбинированной проработки мышц живота, ног, туловища, рук. При этом снижаются требования к сохранению равновесия тела, уменьшается вертикальная (опорная) нагрузка на позвоночник, ноги. В то же время общая физическая нагрузка в этих упражнениях достаточно высока и позволяет мышцам работать в другом режиме.</a:t>
            </a:r>
          </a:p>
        </p:txBody>
      </p:sp>
      <p:pic>
        <p:nvPicPr>
          <p:cNvPr id="4" name="Рисунок 3" descr="D:\фото\ОБЩИЕ\САД - ШКОЛА ЯГОДКА\степ\IMG_681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4005064"/>
            <a:ext cx="3240360" cy="251269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" name="Рисунок 4" descr="D:\фото\ОБЩИЕ\САД - ШКОЛА ЯГОДКА\СЕМИНАР - 2010г\ЭНЕРГЕТИЧЕСКАЯ ЗАРЯДКА\IMG_437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3933056"/>
            <a:ext cx="3652426" cy="26502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3096344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i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заключительной части </a:t>
            </a:r>
            <a:r>
              <a:rPr lang="ru-RU" sz="2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предполагаются снижение нагрузки и восстановление после нее. В этой части ритмической гимнастики обязательными средствами являются упражнения на расслабление, гибкость, дыхательные упражнения, простейшие танцевальные композиции в медленном темпе, упражнения для глаз, пальцев, а также аутогенная и психорегулирующая тренировка.</a:t>
            </a:r>
          </a:p>
        </p:txBody>
      </p:sp>
      <p:pic>
        <p:nvPicPr>
          <p:cNvPr id="4" name="Рисунок 3" descr="D:\фото\ОБЩИЕ\САД - ШКОЛА ЯГОДКА\степ\IMG_680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4077072"/>
            <a:ext cx="3240360" cy="244827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5" name="Рисунок 4" descr="D:\фото\ОБЩИЕ\САД - ШКОЛА ЯГОДКА\физкульт. эанятие\IMG_7109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4077072"/>
            <a:ext cx="3384376" cy="244827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467</Words>
  <Application>Microsoft Office PowerPoint</Application>
  <PresentationFormat>Экран (4:3)</PresentationFormat>
  <Paragraphs>28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Ритмическая гимнастика, как одна из форм работ с дошкольниками с нарушением зрения по физическому воспитанию»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Чередуясь с упражнениями на расслабление, они способствуют быстрому восстановлению организма и подготовке его к дальнейшей деятельности.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20</cp:revision>
  <dcterms:created xsi:type="dcterms:W3CDTF">2013-05-10T04:15:04Z</dcterms:created>
  <dcterms:modified xsi:type="dcterms:W3CDTF">2013-05-14T10:59:59Z</dcterms:modified>
</cp:coreProperties>
</file>