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266" r:id="rId3"/>
    <p:sldId id="267" r:id="rId4"/>
    <p:sldId id="257" r:id="rId5"/>
    <p:sldId id="258" r:id="rId6"/>
    <p:sldId id="268" r:id="rId7"/>
    <p:sldId id="259" r:id="rId8"/>
    <p:sldId id="269" r:id="rId9"/>
    <p:sldId id="260" r:id="rId10"/>
    <p:sldId id="270" r:id="rId11"/>
    <p:sldId id="262" r:id="rId12"/>
    <p:sldId id="264" r:id="rId13"/>
    <p:sldId id="263" r:id="rId14"/>
    <p:sldId id="271" r:id="rId15"/>
    <p:sldId id="265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2BA91A3-B635-4A8C-9B05-10FDB53A29BD}" type="datetimeFigureOut">
              <a:rPr lang="ru-RU"/>
              <a:pPr>
                <a:defRPr/>
              </a:pPr>
              <a:t>18.01.13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651662E-0CB5-4778-8A64-AC1E0940FD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2765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F9AAB6-4DB0-46C9-B05E-05184A27691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8D7FD-C838-4A00-A92C-81875E8743EB}" type="datetime1">
              <a:rPr lang="ru-RU"/>
              <a:pPr>
                <a:defRPr/>
              </a:pPr>
              <a:t>18.01.13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99FCE-E699-4BE1-8802-E487384E30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5E1B4-BBCE-4CA6-9ACD-00E887599E55}" type="datetime1">
              <a:rPr lang="ru-RU"/>
              <a:pPr>
                <a:defRPr/>
              </a:pPr>
              <a:t>18.01.13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7160D-2762-4DD9-B68D-CBDC2A40E3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E136D-3B80-4D68-9AD4-B1D4E7450872}" type="datetime1">
              <a:rPr lang="ru-RU"/>
              <a:pPr>
                <a:defRPr/>
              </a:pPr>
              <a:t>18.01.13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22B77-3AC0-4700-AE5D-D566276349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D62FC-3C36-4C76-99BC-9DE7370E0FC5}" type="datetime1">
              <a:rPr lang="ru-RU"/>
              <a:pPr>
                <a:defRPr/>
              </a:pPr>
              <a:t>18.01.13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018C3-85FB-4774-9FD7-9C1C8D0726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E87DF-7C52-41EF-99C0-1DDA8F858668}" type="datetime1">
              <a:rPr lang="ru-RU"/>
              <a:pPr>
                <a:defRPr/>
              </a:pPr>
              <a:t>18.01.13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ECE03-CBC8-4353-A250-BD32B8D041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6F4FF-2364-4EDE-B40C-F9576068C511}" type="datetime1">
              <a:rPr lang="ru-RU"/>
              <a:pPr>
                <a:defRPr/>
              </a:pPr>
              <a:t>18.01.13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A6DA2-DACF-4AFA-8997-E216EFDCC1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0FB42-8260-4222-89EC-216C4061CA10}" type="datetime1">
              <a:rPr lang="ru-RU"/>
              <a:pPr>
                <a:defRPr/>
              </a:pPr>
              <a:t>18.01.13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5618D-0154-4BBF-BB6A-6FB2B44E82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60B36-7D12-4063-AFD1-51BC20567892}" type="datetime1">
              <a:rPr lang="ru-RU"/>
              <a:pPr>
                <a:defRPr/>
              </a:pPr>
              <a:t>18.01.13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4EBCD-9612-48F8-8526-20648750D6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0F8F4-6F1B-4229-8F9F-EF84B50DC437}" type="datetime1">
              <a:rPr lang="ru-RU"/>
              <a:pPr>
                <a:defRPr/>
              </a:pPr>
              <a:t>18.01.13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56A4E-EC6D-4B78-996C-240BF1B4FD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BA7AE-7F02-4F29-ACA8-EAE754DCB67A}" type="datetime1">
              <a:rPr lang="ru-RU"/>
              <a:pPr>
                <a:defRPr/>
              </a:pPr>
              <a:t>18.01.13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DB34E-BF71-4DE6-8D8D-2DF121D64F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841C5-291A-46C5-8704-6B21710BBE56}" type="datetime1">
              <a:rPr lang="ru-RU"/>
              <a:pPr>
                <a:defRPr/>
              </a:pPr>
              <a:t>18.01.13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4D0F1-096E-4245-B23E-A90628D403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F1BB512-FB87-4FDA-992A-2AF9D14E8355}" type="datetime1">
              <a:rPr lang="ru-RU"/>
              <a:pPr>
                <a:defRPr/>
              </a:pPr>
              <a:t>18.01.13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34F33BB-9B02-4508-AF35-DA3C5887D1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Documents and Settings\Aida\Рабочий стол\НОвая ГРАФИКА сборник\КАРТИНКИ СБОРНИК_ школьные\__Flo2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50" y="5715000"/>
            <a:ext cx="50006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H:\Documents and Settings\Aida\Рабочий стол\НОвая ГРАФИКА сборник\КАРТИНКИ СБОРНИК_ школьные\__Flo2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500" y="6000750"/>
            <a:ext cx="4095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6" descr="H:\Documents and Settings\Aida\Рабочий стол\НОвая ГРАФИКА сборник\КАРТИНКИ СБОРНИК_ школьные\__Flo15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72438" y="4929188"/>
            <a:ext cx="7429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H:\Documents and Settings\Aida\Рабочий стол\НОвая ГРАФИКА сборник\КАРТИНКИ СБОРНИК_ школьные\__Flo15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0" y="5929313"/>
            <a:ext cx="514350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8" descr="H:\Documents and Settings\Aida\Рабочий стол\НОвая ГРАФИКА сборник\КАРТИНКИ СБОРНИК_ школьные\__Flo15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500063" y="5357813"/>
            <a:ext cx="7715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9" descr="H:\Documents and Settings\Aida\Рабочий стол\НОвая ГРАФИКА сборник\КАРТИНКИ СБОРНИК_ школьные\__SUN2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14313"/>
            <a:ext cx="57150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85727"/>
            <a:ext cx="7772400" cy="1428761"/>
          </a:xfrm>
          <a:solidFill>
            <a:schemeClr val="lt1">
              <a:alpha val="8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АДАПТАЦИЯ-</a:t>
            </a:r>
            <a:r>
              <a:rPr lang="ru-RU" dirty="0" smtClean="0"/>
              <a:t> </a:t>
            </a:r>
            <a:r>
              <a:rPr lang="ru-RU" sz="2200" dirty="0" smtClean="0"/>
              <a:t> процесс развития приспособительных реакций организма в ответ на новые для него условия.</a:t>
            </a:r>
            <a:br>
              <a:rPr lang="ru-RU" sz="2200" dirty="0" smtClean="0"/>
            </a:br>
            <a:endParaRPr lang="ru-RU" sz="2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436096" y="5357812"/>
            <a:ext cx="2880320" cy="11675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Составила :</a:t>
            </a:r>
            <a:r>
              <a:rPr lang="ru-RU" dirty="0" err="1" smtClean="0"/>
              <a:t>УнжаковаО.В</a:t>
            </a:r>
            <a:endParaRPr lang="ru-RU" dirty="0" smtClean="0"/>
          </a:p>
          <a:p>
            <a:pPr algn="ctr"/>
            <a:r>
              <a:rPr lang="ru-RU" dirty="0" smtClean="0"/>
              <a:t>Детский сад№8 </a:t>
            </a:r>
            <a:r>
              <a:rPr lang="ru-RU" dirty="0" err="1" smtClean="0"/>
              <a:t>г.Киренск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AD62FC-3C36-4C76-99BC-9DE7370E0FC5}" type="datetime1">
              <a:rPr lang="ru-RU" smtClean="0"/>
              <a:pPr>
                <a:defRPr/>
              </a:pPr>
              <a:t>18.01.13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6018C3-85FB-4774-9FD7-9C1C8D072679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3074" name="Picture 2" descr="C:\Documents and Settings\Оксана\Рабочий стол\P22201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500042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/>
          <a:lstStyle/>
          <a:p>
            <a:r>
              <a:rPr lang="ru-RU" sz="2400" b="1" dirty="0" smtClean="0"/>
              <a:t> Закаливать нужно всех детей, а детей, которые идут в детский сад - особенно.</a:t>
            </a:r>
            <a:r>
              <a:rPr lang="ru-RU" sz="2400" dirty="0" smtClean="0"/>
              <a:t> Хождение босиком в помещении и по земле летом в любую погоду - самый простой и эффективный способ. Это укрепляет не только иммунную, но и нервную систему. Очень полезны любые водные процедуры (душ, ванна, озеро, море), при этом постарайтесь не ограничивать пребывание ребенка в воде и не очень контролируйте ее температуру. Постепенно приучайте ребенка к холодному питью (кефир, молоко, сок из холодильника). Мороженое - это не только вкусно, но и полезно с точки зрения контраста температур. 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AD62FC-3C36-4C76-99BC-9DE7370E0FC5}" type="datetime1">
              <a:rPr lang="ru-RU" smtClean="0"/>
              <a:pPr>
                <a:defRPr/>
              </a:pPr>
              <a:t>18.01.13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6018C3-85FB-4774-9FD7-9C1C8D072679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AD62FC-3C36-4C76-99BC-9DE7370E0FC5}" type="datetime1">
              <a:rPr lang="ru-RU" smtClean="0"/>
              <a:pPr>
                <a:defRPr/>
              </a:pPr>
              <a:t>18.01.13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6018C3-85FB-4774-9FD7-9C1C8D072679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5122" name="Picture 2" descr="C:\Documents and Settings\Оксана\Рабочий стол\P22201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357167"/>
            <a:ext cx="6034617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r>
              <a:rPr lang="ru-RU" b="1" dirty="0" smtClean="0"/>
              <a:t> Приучите ребенка выносить во двор, а в дальнейшем приносить в детский сад только те игрушки, которыми он готов поделиться с друзьями.</a:t>
            </a:r>
            <a:r>
              <a:rPr lang="ru-RU" dirty="0" smtClean="0"/>
              <a:t> В противном случае малыш прослывет жадиной или все время будет находиться в тревоге за свою любимую игрушку, с которой может что-нибудь случиться. 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AD62FC-3C36-4C76-99BC-9DE7370E0FC5}" type="datetime1">
              <a:rPr lang="ru-RU" smtClean="0"/>
              <a:pPr>
                <a:defRPr/>
              </a:pPr>
              <a:t>18.01.13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6018C3-85FB-4774-9FD7-9C1C8D072679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AD62FC-3C36-4C76-99BC-9DE7370E0FC5}" type="datetime1">
              <a:rPr lang="ru-RU" smtClean="0"/>
              <a:pPr>
                <a:defRPr/>
              </a:pPr>
              <a:t>18.01.13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6018C3-85FB-4774-9FD7-9C1C8D072679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4098" name="Picture 2" descr="C:\Documents and Settings\Оксана\Рабочий стол\P22201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500042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r>
              <a:rPr lang="ru-RU" dirty="0" smtClean="0"/>
              <a:t>Разработайте вместе с ребенком несложную систему прощальных знаков внимания, и ему будет проще отпускать вас. 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AD62FC-3C36-4C76-99BC-9DE7370E0FC5}" type="datetime1">
              <a:rPr lang="ru-RU" smtClean="0"/>
              <a:pPr>
                <a:defRPr/>
              </a:pPr>
              <a:t>18.01.13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6018C3-85FB-4774-9FD7-9C1C8D072679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r>
              <a:rPr lang="ru-RU" dirty="0" smtClean="0"/>
              <a:t> Помните, что на привыкание ребенка к детскому саду может потребоваться до полугода. Рассчитывайте свои силы, возможности и планы. Лучше, если на этот период у семьи будет возможность подстроиться к особенностям адаптации своего малыша. 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AD62FC-3C36-4C76-99BC-9DE7370E0FC5}" type="datetime1">
              <a:rPr lang="ru-RU" smtClean="0"/>
              <a:pPr>
                <a:defRPr/>
              </a:pPr>
              <a:t>18.01.13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6018C3-85FB-4774-9FD7-9C1C8D072679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r>
              <a:rPr lang="ru-RU" u="sng" dirty="0" smtClean="0"/>
              <a:t>А может ли малыш улыбаться в период адаптации? Оказывается, может. Для этого нужны лишь слаженные действия заинтересованных в этом процессе взрослых – родителей и всех сотрудников образовательного учреждения.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AD62FC-3C36-4C76-99BC-9DE7370E0FC5}" type="datetime1">
              <a:rPr lang="ru-RU" smtClean="0"/>
              <a:pPr>
                <a:defRPr/>
              </a:pPr>
              <a:t>18.01.13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6018C3-85FB-4774-9FD7-9C1C8D072679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pic>
        <p:nvPicPr>
          <p:cNvPr id="6146" name="Picture 2" descr="C:\Documents and Settings\Михаил\Мои документы\Мои рисунки\Мамины картинки\Анимашки\Дети\v06ani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4500570"/>
            <a:ext cx="952500" cy="952500"/>
          </a:xfrm>
          <a:prstGeom prst="rect">
            <a:avLst/>
          </a:prstGeom>
          <a:noFill/>
        </p:spPr>
      </p:pic>
      <p:pic>
        <p:nvPicPr>
          <p:cNvPr id="6147" name="Picture 3" descr="C:\Documents and Settings\Михаил\Мои документы\Мои рисунки\Мамины картинки\Анимашки\Дети\v06ani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3857628"/>
            <a:ext cx="952500" cy="952500"/>
          </a:xfrm>
          <a:prstGeom prst="rect">
            <a:avLst/>
          </a:prstGeom>
          <a:noFill/>
        </p:spPr>
      </p:pic>
      <p:pic>
        <p:nvPicPr>
          <p:cNvPr id="6148" name="Picture 4" descr="C:\Documents and Settings\Михаил\Мои документы\Мои рисунки\Мамины картинки\Анимашки\Дети\v06ani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5214950"/>
            <a:ext cx="952500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/>
              <a:t>АДАПТАЦИЯ-</a:t>
            </a:r>
            <a:r>
              <a:rPr lang="ru-RU" sz="2400" dirty="0" smtClean="0"/>
              <a:t>  процесс развития приспособительных реакций организма в ответ на новые для него условия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 наблюдениям психологов средний срок адаптации в норме составляет:</a:t>
            </a:r>
          </a:p>
          <a:p>
            <a:pPr lvl="0"/>
            <a:r>
              <a:rPr lang="ru-RU" dirty="0" smtClean="0"/>
              <a:t>В яслях - 7-10 дней</a:t>
            </a:r>
          </a:p>
          <a:p>
            <a:pPr lvl="0"/>
            <a:r>
              <a:rPr lang="ru-RU" dirty="0" smtClean="0"/>
              <a:t>В детском саду в 3 года - 2-3 недели</a:t>
            </a:r>
          </a:p>
          <a:p>
            <a:pPr lvl="0"/>
            <a:r>
              <a:rPr lang="ru-RU" dirty="0" smtClean="0"/>
              <a:t>В старшем дошкольном возрасте - 1 месяц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AD62FC-3C36-4C76-99BC-9DE7370E0FC5}" type="datetime1">
              <a:rPr lang="ru-RU" smtClean="0"/>
              <a:pPr>
                <a:defRPr/>
              </a:pPr>
              <a:t>18.01.13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6018C3-85FB-4774-9FD7-9C1C8D072679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5122" name="Picture 2" descr="C:\Documents and Settings\Михаил\Мои документы\Мои рисунки\Мамины картинки\Анимашки\Дети\1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4857760"/>
            <a:ext cx="952500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7"/>
            <a:ext cx="8229600" cy="4071966"/>
          </a:xfrm>
        </p:spPr>
        <p:txBody>
          <a:bodyPr/>
          <a:lstStyle/>
          <a:p>
            <a:r>
              <a:rPr lang="ru-RU" sz="1600" b="1" dirty="0" smtClean="0"/>
              <a:t>Различают степени тяжести прохождения адаптации к детскому саду: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1. легкая адаптация: </a:t>
            </a:r>
            <a:br>
              <a:rPr lang="ru-RU" sz="1600" dirty="0" smtClean="0"/>
            </a:br>
            <a:r>
              <a:rPr lang="ru-RU" sz="1600" dirty="0" smtClean="0"/>
              <a:t>  за 20-30 дней;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2. Средняя адаптация: </a:t>
            </a:r>
          </a:p>
          <a:p>
            <a:r>
              <a:rPr lang="ru-RU" sz="1600" dirty="0" smtClean="0"/>
              <a:t>    за 30-40 дней 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3. Тяжелая адаптация :</a:t>
            </a:r>
          </a:p>
          <a:p>
            <a:r>
              <a:rPr lang="ru-RU" sz="1600" dirty="0" smtClean="0"/>
              <a:t>    от 2 до 6 месяцев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4. Очень тяжелая адаптация: около полугода и более. Встает вопрос, – стоит ли ребенку оставаться в детском саду, возможно, он «</a:t>
            </a:r>
            <a:r>
              <a:rPr lang="ru-RU" sz="1600" dirty="0" err="1" smtClean="0"/>
              <a:t>несадовский</a:t>
            </a:r>
            <a:r>
              <a:rPr lang="ru-RU" sz="1600" dirty="0" smtClean="0"/>
              <a:t>» ребенок.</a:t>
            </a:r>
            <a:br>
              <a:rPr lang="ru-RU" sz="1600" dirty="0" smtClean="0"/>
            </a:br>
            <a:r>
              <a:rPr lang="ru-RU" sz="1600" dirty="0" smtClean="0"/>
              <a:t>Однако как бы ни готовили ребенка к ДОУ, все равно он, особенно в первые дни, находится в состоянии стресса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AD62FC-3C36-4C76-99BC-9DE7370E0FC5}" type="datetime1">
              <a:rPr lang="ru-RU" smtClean="0"/>
              <a:pPr>
                <a:defRPr/>
              </a:pPr>
              <a:t>18.01.13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6018C3-85FB-4774-9FD7-9C1C8D072679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4098" name="Picture 2" descr="C:\Documents and Settings\Михаил\Мои документы\Мои рисунки\Мамины картинки\Анимашки\Дети\1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4572008"/>
            <a:ext cx="952500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/>
          <a:lstStyle/>
          <a:p>
            <a:endParaRPr lang="ru-RU" dirty="0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/>
          <a:lstStyle/>
          <a:p>
            <a:r>
              <a:rPr lang="ru-RU" b="1" dirty="0" smtClean="0"/>
              <a:t> Перестаньте волноваться.</a:t>
            </a:r>
            <a:r>
              <a:rPr lang="ru-RU" dirty="0" smtClean="0"/>
              <a:t> Все будет хорошо. Не проецируйте свою тревогу на ребенка, не обсуждайте при нем возможных осложнений. Не стоит ударяться и в другую крайность, рисуя малышу идиллические картины его жизни в детском саду. Лучше всего занять позицию осознанной необходимости. </a:t>
            </a:r>
          </a:p>
          <a:p>
            <a:endParaRPr 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880F0D4-BF18-41F7-B973-EC1CDF52E64C}" type="datetime1">
              <a:rPr lang="ru-RU" smtClean="0"/>
              <a:pPr>
                <a:defRPr/>
              </a:pPr>
              <a:t>18.01.13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D7C818-0938-4BD9-A5E8-F79A63C6445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1027" name="Picture 3" descr="C:\Documents and Settings\Михаил\Мои документы\Мои рисунки\Мамины картинки\Анимашки\Дети\no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4786322"/>
            <a:ext cx="2857520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857232"/>
            <a:ext cx="8229600" cy="5268931"/>
          </a:xfrm>
        </p:spPr>
        <p:txBody>
          <a:bodyPr/>
          <a:lstStyle/>
          <a:p>
            <a:r>
              <a:rPr lang="ru-RU" sz="2000" b="1" dirty="0" smtClean="0"/>
              <a:t>. </a:t>
            </a:r>
            <a:r>
              <a:rPr lang="ru-RU" sz="2400" b="1" dirty="0" smtClean="0"/>
              <a:t>Обратите внимание на режим дня ребенка.</a:t>
            </a:r>
            <a:r>
              <a:rPr lang="ru-RU" sz="2400" dirty="0" smtClean="0"/>
              <a:t> За лето он должен быть перестроен таким образом, чтобы малыш легко просыпался за час-полтора до того времени, когда вы планируете выходить из дома в детский сад. Если ваш ребенок уже не спит днем, приучите его просто лежать в постели одного. Научите каким-нибудь играм: вспоминанию выученных им стихов, песен, сочинению сказок, счету, рассматриванию окружающих предметов с запоминанием мелких деталей. Очень полезны так называемые пальчиковые игры. Хорошо, если вам удастся смоделировать ситуацию коллективного тихого часа. </a:t>
            </a:r>
            <a:endParaRPr lang="ru-RU" sz="24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AD62FC-3C36-4C76-99BC-9DE7370E0FC5}" type="datetime1">
              <a:rPr lang="ru-RU" smtClean="0"/>
              <a:pPr>
                <a:defRPr/>
              </a:pPr>
              <a:t>18.01.13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6018C3-85FB-4774-9FD7-9C1C8D072679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AD62FC-3C36-4C76-99BC-9DE7370E0FC5}" type="datetime1">
              <a:rPr lang="ru-RU" smtClean="0"/>
              <a:pPr>
                <a:defRPr/>
              </a:pPr>
              <a:t>18.01.13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6018C3-85FB-4774-9FD7-9C1C8D072679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2050" name="Picture 2" descr="C:\Documents and Settings\Оксана\Рабочий стол\P22201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500043"/>
            <a:ext cx="6034617" cy="4500594"/>
          </a:xfrm>
          <a:prstGeom prst="rect">
            <a:avLst/>
          </a:prstGeom>
          <a:noFill/>
        </p:spPr>
      </p:pic>
      <p:pic>
        <p:nvPicPr>
          <p:cNvPr id="7" name="Picture 2" descr="C:\Documents and Settings\Михаил\Мои документы\Мои рисунки\Мамины картинки\Анимашки\Дети\image00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4" y="4857760"/>
            <a:ext cx="1362075" cy="685800"/>
          </a:xfrm>
          <a:prstGeom prst="rect">
            <a:avLst/>
          </a:prstGeom>
          <a:noFill/>
        </p:spPr>
      </p:pic>
      <p:pic>
        <p:nvPicPr>
          <p:cNvPr id="8" name="Picture 2" descr="C:\Documents and Settings\Михаил\Мои документы\Мои рисунки\Мамины картинки\Анимашки\Дети\image00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82" y="500042"/>
            <a:ext cx="1362075" cy="685800"/>
          </a:xfrm>
          <a:prstGeom prst="rect">
            <a:avLst/>
          </a:prstGeom>
          <a:noFill/>
        </p:spPr>
      </p:pic>
      <p:pic>
        <p:nvPicPr>
          <p:cNvPr id="9" name="Picture 2" descr="C:\Documents and Settings\Михаил\Мои документы\Мои рисунки\Мамины картинки\Анимашки\Дети\image00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4929198"/>
            <a:ext cx="1362075" cy="685800"/>
          </a:xfrm>
          <a:prstGeom prst="rect">
            <a:avLst/>
          </a:prstGeom>
          <a:noFill/>
        </p:spPr>
      </p:pic>
      <p:pic>
        <p:nvPicPr>
          <p:cNvPr id="10" name="Picture 2" descr="C:\Documents and Settings\Михаил\Мои документы\Мои рисунки\Мамины картинки\Анимашки\Дети\image00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71480"/>
            <a:ext cx="1362075" cy="6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/>
          <a:lstStyle/>
          <a:p>
            <a:r>
              <a:rPr lang="ru-RU" b="1" dirty="0" smtClean="0"/>
              <a:t> Постарайтесь приучить ребенка ходить в туалет </a:t>
            </a:r>
            <a:r>
              <a:rPr lang="ru-RU" b="1" dirty="0" err="1" smtClean="0"/>
              <a:t>по-большому</a:t>
            </a:r>
            <a:r>
              <a:rPr lang="ru-RU" b="1" dirty="0" smtClean="0"/>
              <a:t> в одно и то же время (не с 11 до 13 часов - время прогулки в саду).</a:t>
            </a:r>
            <a:r>
              <a:rPr lang="ru-RU" dirty="0" smtClean="0"/>
              <a:t> По-маленькому малыша нужно научить ходить в туалет не тогда, когда уже "очень хочется", а заранее: перед выходом в детский сад, перед прогулкой, перед сном. 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AD62FC-3C36-4C76-99BC-9DE7370E0FC5}" type="datetime1">
              <a:rPr lang="ru-RU" smtClean="0"/>
              <a:pPr>
                <a:defRPr/>
              </a:pPr>
              <a:t>18.01.13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6018C3-85FB-4774-9FD7-9C1C8D072679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AD62FC-3C36-4C76-99BC-9DE7370E0FC5}" type="datetime1">
              <a:rPr lang="ru-RU" smtClean="0"/>
              <a:pPr>
                <a:defRPr/>
              </a:pPr>
              <a:t>18.01.13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6018C3-85FB-4774-9FD7-9C1C8D072679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1026" name="Picture 2" descr="C:\Documents and Settings\Оксана\Рабочий стол\P22201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428605"/>
            <a:ext cx="6034617" cy="4572031"/>
          </a:xfrm>
          <a:prstGeom prst="rect">
            <a:avLst/>
          </a:prstGeom>
          <a:noFill/>
        </p:spPr>
      </p:pic>
      <p:pic>
        <p:nvPicPr>
          <p:cNvPr id="2050" name="Picture 2" descr="C:\Documents and Settings\Михаил\Мои документы\Мои рисунки\Мамины картинки\Анимашки\Дети\1a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4071942"/>
            <a:ext cx="2357454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r>
              <a:rPr lang="ru-RU" sz="2400" b="1" dirty="0" smtClean="0"/>
              <a:t> Максимально приблизьте меню вашего ребенка к детсадовскому</a:t>
            </a:r>
            <a:r>
              <a:rPr lang="ru-RU" sz="2400" dirty="0" smtClean="0"/>
              <a:t>, устраните "</a:t>
            </a:r>
            <a:r>
              <a:rPr lang="ru-RU" sz="2400" dirty="0" err="1" smtClean="0"/>
              <a:t>кусочничество</a:t>
            </a:r>
            <a:r>
              <a:rPr lang="ru-RU" sz="2400" dirty="0" smtClean="0"/>
              <a:t>" между едой. Попробуйте снизить калорийность употребляемой им пищи, что через некоторое время может привести к улучшению аппетита. Если ваш строгий тон и настоятельные просьбы съесть все побыстрее и до конца вызывают у малыша приступ тошноты - это серьезный повод задуматься о возможности посещения ребенком детского сада. В любом случае о детях с проблемным аппетитом необходимо разговаривать с воспитателем и просить его быть мягким и терпеливым в этом вопросе. Проблемы с едой очень часто бывают причиной, из-за которой дети не хотят идти в детский сад. 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AD62FC-3C36-4C76-99BC-9DE7370E0FC5}" type="datetime1">
              <a:rPr lang="ru-RU" smtClean="0"/>
              <a:pPr>
                <a:defRPr/>
              </a:pPr>
              <a:t>18.01.13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6018C3-85FB-4774-9FD7-9C1C8D072679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аздник детский 2">
  <a:themeElements>
    <a:clrScheme name="Другая 49">
      <a:dk1>
        <a:srgbClr val="8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Праздник детский 2</Template>
  <TotalTime>68</TotalTime>
  <Words>706</Words>
  <Application>Microsoft Office PowerPoint</Application>
  <PresentationFormat>Экран (4:3)</PresentationFormat>
  <Paragraphs>69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Праздник детский 2</vt:lpstr>
      <vt:lpstr>АДАПТАЦИЯ-  процесс развития приспособительных реакций организма в ответ на новые для него условия. </vt:lpstr>
      <vt:lpstr>АДАПТАЦИЯ-  процесс развития приспособительных реакций организма в ответ на новые для него условия.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Оксана</dc:creator>
  <dc:description>http://aida.ucoz.ru</dc:description>
  <cp:lastModifiedBy> очюбьюь</cp:lastModifiedBy>
  <cp:revision>12</cp:revision>
  <dcterms:created xsi:type="dcterms:W3CDTF">2011-02-13T08:43:57Z</dcterms:created>
  <dcterms:modified xsi:type="dcterms:W3CDTF">2013-01-18T05:35:44Z</dcterms:modified>
  <cp:category>шаблоны к Powerpoint</cp:category>
</cp:coreProperties>
</file>