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85728"/>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rPr>
              <a:t>Государственное бюджетное дошкольное образовательное  учреждение</a:t>
            </a:r>
            <a:endParaRPr kumimoji="0" lang="ru-RU"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rPr>
              <a:t>детский сад № 2 комбинированного вида</a:t>
            </a:r>
            <a:endParaRPr kumimoji="0" lang="ru-RU"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rPr>
              <a:t>Петродворцового</a:t>
            </a:r>
            <a:r>
              <a:rPr kumimoji="0" lang="ru-RU" sz="1600" b="1" i="0" u="none" strike="noStrike" cap="none" normalizeH="0" baseline="0" dirty="0" smtClean="0">
                <a:ln>
                  <a:noFill/>
                </a:ln>
                <a:solidFill>
                  <a:schemeClr val="tx1"/>
                </a:solidFill>
                <a:effectLst/>
              </a:rPr>
              <a:t> района г. Санкт-Петербург</a:t>
            </a:r>
            <a:endParaRPr kumimoji="0" lang="en-US" sz="16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Times New Roman" pitchFamily="18" charset="0"/>
                <a:cs typeface="Times New Roman" pitchFamily="18" charset="0"/>
              </a:rPr>
              <a:t>                  Консультация для родителей « УЧИМ  СТИХИ  ВМЕСТЕ»</a:t>
            </a:r>
            <a:endParaRPr kumimoji="0" lang="ru-RU" sz="16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rPr>
              <a:t>                                                                                                </a:t>
            </a:r>
            <a:r>
              <a:rPr kumimoji="0" lang="ru-RU" sz="1600" b="0" i="0" u="none" strike="noStrike" cap="none" normalizeH="0" baseline="0" dirty="0" smtClean="0">
                <a:ln>
                  <a:noFill/>
                </a:ln>
                <a:solidFill>
                  <a:schemeClr val="tx1"/>
                </a:solidFill>
                <a:effectLst/>
              </a:rPr>
              <a:t>Подготовила :Гайдай Е.Н.- воспитатель </a:t>
            </a: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rPr>
              <a:t>                                                                                                высшей кв.категории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С раннего детства дети часто слышат </a:t>
            </a:r>
            <a:r>
              <a:rPr kumimoji="0" lang="ru-RU" sz="1600" b="0" i="0" u="none" strike="noStrike" cap="none" normalizeH="0" baseline="0" dirty="0" err="1" smtClean="0">
                <a:ln>
                  <a:noFill/>
                </a:ln>
                <a:solidFill>
                  <a:schemeClr val="tx1"/>
                </a:solidFill>
                <a:effectLst/>
                <a:ea typeface="Times New Roman" pitchFamily="18" charset="0"/>
                <a:cs typeface="Times New Roman" pitchFamily="18" charset="0"/>
              </a:rPr>
              <a:t>потешки</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 песенки, считалочки. Вслушиваясь в их  слова , ритм, музыкальность, напевность, ребенок делает ладушки, притопывает,  приплясывает, двигается в такт произносимому тексту. Это забавляет, радует его, организует его поведение.  Первые литературные произведения, которые слышит маленький ребенок ,разнообразны по содержанию: колыбельные успокаивают, веселые – радуют.  В отличие от прозы, стихи легко запоминаются и откладываются в подсознании. Недаром большинство детских писателей пишут свои сказки и рассказы именно в стихах. ( С. Я. Маршак «Сказка о глупом мышонке», К. Чуковский «</a:t>
            </a:r>
            <a:r>
              <a:rPr kumimoji="0" lang="ru-RU" sz="1600" b="0" i="0" u="none" strike="noStrike" cap="none" normalizeH="0" baseline="0" dirty="0" err="1" smtClean="0">
                <a:ln>
                  <a:noFill/>
                </a:ln>
                <a:solidFill>
                  <a:schemeClr val="tx1"/>
                </a:solidFill>
                <a:effectLst/>
                <a:ea typeface="Times New Roman" pitchFamily="18" charset="0"/>
                <a:cs typeface="Times New Roman" pitchFamily="18" charset="0"/>
              </a:rPr>
              <a:t>Мойдодыр</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ru-RU" sz="1600" b="0" i="0" u="none" strike="noStrike" cap="none" normalizeH="0" baseline="0" dirty="0" err="1" smtClean="0">
                <a:ln>
                  <a:noFill/>
                </a:ln>
                <a:solidFill>
                  <a:schemeClr val="tx1"/>
                </a:solidFill>
                <a:effectLst/>
                <a:ea typeface="Times New Roman" pitchFamily="18" charset="0"/>
                <a:cs typeface="Times New Roman" pitchFamily="18" charset="0"/>
              </a:rPr>
              <a:t>А.Барто</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«Игрушки»).</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Вряд ли кто-то из родителей не понимает, что учить стихи с детьми необходимо . Заучивание рифмованных строчек расширяет детский кругозор, развивает речь ребенка, ставит голос, учит восприятию такого жанра – как поэзия ,формирует общий уровень культуры человека. И самое главное – стихи позволяют развивать память у детей. Если родители хотят, чтобы у ребенка была хорошая память, то необходимо разучивать стишки, не смотря на свою занятость и усталость. Это необходимо ребенку. Хорошая память пригодится ему в школе, чтобы лучше усваивать материал. Научиться запоминать стихи  важно не только для того, чтобы хорошо подготовиться к обучению в школе, где это придётся делать довольно часто, но и потому, что поэзия способствует обогащению духовного мира ребёнка, развитию у него чувства прекрасного.</a:t>
            </a:r>
            <a:endParaRPr kumimoji="0" lang="ru-RU" sz="1600" b="0" i="0" u="none" strike="noStrike" cap="none" normalizeH="0" baseline="0" dirty="0" smtClean="0">
              <a:ln>
                <a:noFill/>
              </a:ln>
              <a:solidFill>
                <a:schemeClr val="tx1"/>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214290"/>
            <a:ext cx="91440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Для заучивания малышам лучше всего подойдут стихи С.Маршака, К. Чуковского, С.Михалкова, А. </a:t>
            </a:r>
            <a:r>
              <a:rPr kumimoji="0" lang="ru-RU" sz="1600" b="0" i="0" u="none" strike="noStrike" cap="none" normalizeH="0" baseline="0" dirty="0" err="1" smtClean="0">
                <a:ln>
                  <a:noFill/>
                </a:ln>
                <a:solidFill>
                  <a:schemeClr val="tx1"/>
                </a:solidFill>
                <a:effectLst/>
                <a:ea typeface="Times New Roman" pitchFamily="18" charset="0"/>
                <a:cs typeface="Times New Roman" pitchFamily="18" charset="0"/>
              </a:rPr>
              <a:t>Барто</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Е. Благининой. Их стихи учат добру и любви .И чем раньше Вы начнете заучивать с малышом стихотворения ,тем лучше. Для малышей подойдут коротенькие стишки. Лет с 3-4 можно начинать читать детям сказки Пушкина.</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Как же учить стихи с малышом? Ребенку трудно запомнить то, что оставляет равнодушным, что не связано с опытом ребёнка, с  его личными переживаниями, интересами, потребностями. Когда нет мотивации для запоминания– нет результативной деятельности. Придумайте повод ,по которому будет учиться стих(Новый год ,день рождение мамы или папы и.др.).Так ,подготовка ребенка к новогоднему празднику, кроме всего прочего, обязательно включает в себя заучивание стихов про Деда Мороза . Новогоднее четверостишие – это подарок малыша Деду Морозу и Снегурочке, его участие в этом большом празднике. Даже если малыш стесняется, в глубине души ему очень хочется пообщаться с Дедом Морозом - а если малыш хорошо выучил стишок, это придаст ему уверенности и поможет справиться с волнением. </a:t>
            </a:r>
            <a:endParaRPr kumimoji="0" lang="ru-RU" sz="1600" b="0" i="0" u="none" strike="noStrike" cap="none" normalizeH="0" baseline="0" dirty="0" smtClean="0">
              <a:ln>
                <a:noFill/>
              </a:ln>
              <a:solidFill>
                <a:schemeClr val="tx1"/>
              </a:solidFill>
              <a:effectLst/>
            </a:endParaRPr>
          </a:p>
        </p:txBody>
      </p:sp>
      <p:sp>
        <p:nvSpPr>
          <p:cNvPr id="3" name="Прямоугольник 2"/>
          <p:cNvSpPr/>
          <p:nvPr/>
        </p:nvSpPr>
        <p:spPr>
          <a:xfrm>
            <a:off x="285720" y="5143512"/>
            <a:ext cx="8643998" cy="1323439"/>
          </a:xfrm>
          <a:prstGeom prst="rect">
            <a:avLst/>
          </a:prstGeom>
        </p:spPr>
        <p:txBody>
          <a:bodyPr wrap="square">
            <a:spAutoFit/>
          </a:bodyPr>
          <a:lstStyle/>
          <a:p>
            <a:pPr lvl="0" fontAlgn="base">
              <a:spcBef>
                <a:spcPct val="0"/>
              </a:spcBef>
              <a:spcAft>
                <a:spcPct val="0"/>
              </a:spcAft>
            </a:pPr>
            <a:r>
              <a:rPr lang="ru-RU" sz="1600" dirty="0" smtClean="0">
                <a:latin typeface="Calibri" pitchFamily="34" charset="0"/>
                <a:ea typeface="Times New Roman" pitchFamily="18" charset="0"/>
                <a:cs typeface="Times New Roman" pitchFamily="18" charset="0"/>
              </a:rPr>
              <a:t>Конечно, не для всех малышей заучивание стихотворений является проблемой. Для некоторых даже наоборот: они молниеносно запоминают то, что им особенно нравится. Так, в семьях, где близкие много и часто разговаривают с ребенком, читают, малыши уже в годик смешно  заканчивают строчки из стихотворений А. </a:t>
            </a:r>
            <a:r>
              <a:rPr lang="ru-RU" sz="1600" dirty="0" err="1" smtClean="0">
                <a:latin typeface="Calibri" pitchFamily="34" charset="0"/>
                <a:ea typeface="Times New Roman" pitchFamily="18" charset="0"/>
                <a:cs typeface="Times New Roman" pitchFamily="18" charset="0"/>
              </a:rPr>
              <a:t>Барто</a:t>
            </a:r>
            <a:r>
              <a:rPr lang="ru-RU" sz="1600" dirty="0" smtClean="0">
                <a:latin typeface="Calibri" pitchFamily="34" charset="0"/>
                <a:ea typeface="Times New Roman" pitchFamily="18" charset="0"/>
                <a:cs typeface="Times New Roman" pitchFamily="18" charset="0"/>
              </a:rPr>
              <a:t>  «Я люблю свою лошадку», «Уронили мишку на пол», «Наша Таня громко плачет»,и.др.</a:t>
            </a:r>
            <a:endParaRPr lang="ru-RU" sz="1600" dirty="0" smtClean="0">
              <a:latin typeface="Arial" pitchFamily="34" charset="0"/>
            </a:endParaRPr>
          </a:p>
        </p:txBody>
      </p:sp>
      <p:pic>
        <p:nvPicPr>
          <p:cNvPr id="14338" name="Picture 2"/>
          <p:cNvPicPr>
            <a:picLocks noChangeAspect="1" noChangeArrowheads="1"/>
          </p:cNvPicPr>
          <p:nvPr/>
        </p:nvPicPr>
        <p:blipFill>
          <a:blip r:embed="rId2">
            <a:clrChange>
              <a:clrFrom>
                <a:srgbClr val="FEFFFE"/>
              </a:clrFrom>
              <a:clrTo>
                <a:srgbClr val="FEFFFE">
                  <a:alpha val="0"/>
                </a:srgbClr>
              </a:clrTo>
            </a:clrChange>
          </a:blip>
          <a:srcRect/>
          <a:stretch>
            <a:fillRect/>
          </a:stretch>
        </p:blipFill>
        <p:spPr bwMode="auto">
          <a:xfrm>
            <a:off x="3643306" y="3357562"/>
            <a:ext cx="1383911" cy="171451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285728"/>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Заучивание стихов</a:t>
            </a:r>
            <a:r>
              <a:rPr kumimoji="0" lang="en-US" sz="16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это навык. А для того, чтобы развить этот навык, следует придерживаться следующих правил:</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Подберите стихотворение соответствующее возрасту. Дайте ребенку выбрать самому, если ему стих понравился, он его быстро выучит.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Сначала выразительно и эмоционально прочитайте вслух весь текст. Это очень важно для получения ребенком целостного впечатления.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Задавайте ребенку вопросы по тексту, все ли слова ему понятны. Непонятные слова надо обязательно разъяснить.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Проговорите текст с ребенком. Вы начинаете читать стих, а он договаривает слова и выражения, которые запомнил.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Далее переходите непосредственно к заучиванию.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Читаете первую строчку – ребенок за вами повторяет, так несколько раз. То же самое со второй строчкой. Далее присоединяете первую строчку ко второй. По этому принципу учите все четверостишье. Далее ребенок пробует рассказать четверостишье сам. При этом не устраивайте экзамен, забыл – подсказывайте.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И еще один общий совет для всех. Нарисуйте с ребенком каждое выученное стихотворение. Своеобразную собственную иллюстрацию к нему. Подпишите название и автора. Складывайте эти рисунки в отдельную папочку. Периодически доставайте, рассматривайте рисунки, вспоминайте и читайте наизусть ранее выученные стихотворения. Это замечательный способ и поддерживать объем памяти ,и литературный поэтический багаж ребенка.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Как же приятно, когда ваш ребенок с радостью учит стишки, а потом демонстрирует стихи перед своей семьей или на утреннике в детском саду.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ea typeface="Times New Roman" pitchFamily="18" charset="0"/>
                <a:cs typeface="Times New Roman" pitchFamily="18" charset="0"/>
              </a:rPr>
              <a:t> </a:t>
            </a:r>
            <a:r>
              <a:rPr lang="en-US" sz="1600" dirty="0" smtClean="0">
                <a:latin typeface="Calibri" pitchFamily="34"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Желаю</a:t>
            </a:r>
            <a:r>
              <a:rPr kumimoji="0" lang="en-US" sz="16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удачи! </a:t>
            </a:r>
            <a:endParaRPr kumimoji="0" lang="ru-RU"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PresentationFormat>Экран (4:3)</PresentationFormat>
  <Paragraphs>24</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Слайд 1</vt:lpstr>
      <vt:lpstr>Слайд 2</vt:lpstr>
      <vt:lpstr>Слайд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Sad</cp:lastModifiedBy>
  <cp:revision>1</cp:revision>
  <dcterms:modified xsi:type="dcterms:W3CDTF">2013-12-23T07:36:13Z</dcterms:modified>
</cp:coreProperties>
</file>