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7" r:id="rId5"/>
    <p:sldId id="268" r:id="rId6"/>
    <p:sldId id="269" r:id="rId7"/>
    <p:sldId id="270" r:id="rId8"/>
    <p:sldId id="271" r:id="rId9"/>
    <p:sldId id="259" r:id="rId10"/>
    <p:sldId id="260" r:id="rId11"/>
    <p:sldId id="261" r:id="rId12"/>
    <p:sldId id="273" r:id="rId13"/>
    <p:sldId id="274" r:id="rId14"/>
    <p:sldId id="275" r:id="rId15"/>
    <p:sldId id="265" r:id="rId16"/>
    <p:sldId id="262" r:id="rId17"/>
    <p:sldId id="272" r:id="rId18"/>
    <p:sldId id="263" r:id="rId19"/>
    <p:sldId id="26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МДОУ №7 « ЖУРАВУШКА»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Гребенникова Галина Николаевна.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Подготовительная группа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Один день из жизни нашей группы.</a:t>
            </a:r>
            <a:br>
              <a:rPr lang="ru-RU" dirty="0" smtClean="0"/>
            </a:br>
            <a:r>
              <a:rPr lang="ru-RU" dirty="0" smtClean="0"/>
              <a:t>Вторая половина дня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284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 dirty="0" smtClean="0"/>
              <a:t>Мы за столиком сидим,</a:t>
            </a:r>
            <a:br>
              <a:rPr lang="ru-RU" sz="1400" dirty="0" smtClean="0"/>
            </a:br>
            <a:r>
              <a:rPr lang="ru-RU" sz="1400" dirty="0" smtClean="0"/>
              <a:t>вкусный полдник мы едим!</a:t>
            </a: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G:\гребенникова Г.Н\гребенникова мо\P108081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896448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49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7924800" cy="1143000"/>
          </a:xfrm>
        </p:spPr>
        <p:txBody>
          <a:bodyPr/>
          <a:lstStyle/>
          <a:p>
            <a:r>
              <a:rPr lang="ru-RU" sz="1400" dirty="0"/>
              <a:t>Вечер развлечений представлен в виде стихов, которые читали дети, игр, песен и танцев, а так же сюрпризного момента: Почтальон Печкин пришел не один, а с коровой Муркой. Дети вместе с родителями рисовали, пели, дегустировали молочные продукты. Печкин рекламировал пользу молока и дал хороший совет : вместо пепси, лимонада молоко пить чаще надо.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G:\гребенникова Г.Н\гребенникова мо\P108098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92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G:\гребенникова Г.Н\гребенникова мо\P10809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636" y="0"/>
            <a:ext cx="86707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94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G:\гребенникова Г.Н\гребенникова мо\P108098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62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G:\гребенникова Г.Н\гребенникова мо\P10809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656" y="0"/>
            <a:ext cx="77866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56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 dirty="0" smtClean="0"/>
              <a:t>Соревновались и играли</a:t>
            </a:r>
            <a:br>
              <a:rPr lang="ru-RU" sz="1400" dirty="0" smtClean="0"/>
            </a:br>
            <a:r>
              <a:rPr lang="ru-RU" sz="1400" dirty="0" smtClean="0"/>
              <a:t>«нагуляли» аппетит</a:t>
            </a:r>
            <a:br>
              <a:rPr lang="ru-RU" sz="1400" dirty="0" smtClean="0"/>
            </a:br>
            <a:r>
              <a:rPr lang="ru-RU" sz="1400" dirty="0" smtClean="0"/>
              <a:t>вот теперь и подкрепиться</a:t>
            </a:r>
            <a:br>
              <a:rPr lang="ru-RU" sz="1400" dirty="0" smtClean="0"/>
            </a:br>
            <a:r>
              <a:rPr lang="ru-RU" sz="1400" dirty="0" smtClean="0"/>
              <a:t>нам совсем не повредит.</a:t>
            </a:r>
            <a:endParaRPr lang="ru-RU" sz="1400" dirty="0"/>
          </a:p>
        </p:txBody>
      </p:sp>
      <p:pic>
        <p:nvPicPr>
          <p:cNvPr id="4" name="Содержимое 3" descr="P1060702.JPG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1600200"/>
            <a:ext cx="5486400" cy="4114800"/>
          </a:xfrm>
        </p:spPr>
      </p:pic>
    </p:spTree>
    <p:extLst>
      <p:ext uri="{BB962C8B-B14F-4D97-AF65-F5344CB8AC3E}">
        <p14:creationId xmlns:p14="http://schemas.microsoft.com/office/powerpoint/2010/main" val="317464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 dirty="0" smtClean="0"/>
              <a:t>Играть мы любим очень:</a:t>
            </a:r>
            <a:br>
              <a:rPr lang="ru-RU" sz="1400" dirty="0" smtClean="0"/>
            </a:br>
            <a:r>
              <a:rPr lang="ru-RU" sz="1400" dirty="0" smtClean="0"/>
              <a:t>вы знаете друзья!</a:t>
            </a:r>
            <a:br>
              <a:rPr lang="ru-RU" sz="1400" dirty="0" smtClean="0"/>
            </a:br>
            <a:r>
              <a:rPr lang="ru-RU" sz="1400" dirty="0" smtClean="0"/>
              <a:t>Без игр прожить ребенку</a:t>
            </a:r>
            <a:br>
              <a:rPr lang="ru-RU" sz="1400" dirty="0" smtClean="0"/>
            </a:br>
            <a:r>
              <a:rPr lang="ru-RU" sz="1400" dirty="0" smtClean="0"/>
              <a:t>никак, никак нельзя.</a:t>
            </a: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G:\гребенникова Г.Н\гребенникова мо\P108083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45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G:\гребенникова Г.Н\гребенникова мо\P108084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2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 dirty="0" smtClean="0"/>
              <a:t>Солнце скрылось за домами,</a:t>
            </a:r>
            <a:br>
              <a:rPr lang="ru-RU" sz="1400" dirty="0" smtClean="0"/>
            </a:br>
            <a:r>
              <a:rPr lang="ru-RU" sz="1400" dirty="0" smtClean="0"/>
              <a:t>покидаем детский сад.</a:t>
            </a:r>
            <a:br>
              <a:rPr lang="ru-RU" sz="1400" dirty="0" smtClean="0"/>
            </a:br>
            <a:r>
              <a:rPr lang="ru-RU" sz="1400" dirty="0" smtClean="0"/>
              <a:t>Я рассказываю папе</a:t>
            </a:r>
            <a:br>
              <a:rPr lang="ru-RU" sz="1400" dirty="0" smtClean="0"/>
            </a:br>
            <a:r>
              <a:rPr lang="ru-RU" sz="1400" dirty="0" smtClean="0"/>
              <a:t>про себя и про ребят.</a:t>
            </a: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G:\продолжение 10 гр\P11001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5767" y="21138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46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 dirty="0" smtClean="0"/>
              <a:t>Вот так и живем, не зная скуки.</a:t>
            </a:r>
            <a:br>
              <a:rPr lang="ru-RU" sz="1400" dirty="0" smtClean="0"/>
            </a:br>
            <a:r>
              <a:rPr lang="ru-RU" sz="1400" dirty="0" smtClean="0"/>
              <a:t>В делах проходит день за днем.</a:t>
            </a:r>
            <a:br>
              <a:rPr lang="ru-RU" sz="1400" dirty="0" smtClean="0"/>
            </a:br>
            <a:r>
              <a:rPr lang="ru-RU" sz="1400" dirty="0" smtClean="0"/>
              <a:t>Мы от методик прогрессивных</a:t>
            </a:r>
            <a:br>
              <a:rPr lang="ru-RU" sz="1400" dirty="0" smtClean="0"/>
            </a:br>
            <a:r>
              <a:rPr lang="ru-RU" sz="1400" dirty="0" smtClean="0"/>
              <a:t>в делах своих не отстаем.</a:t>
            </a: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Желаем творческий успехов.</a:t>
            </a:r>
          </a:p>
          <a:p>
            <a:pPr algn="ctr"/>
            <a:r>
              <a:rPr lang="ru-RU" sz="3200" dirty="0" smtClean="0"/>
              <a:t>Спасибо за внимание!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22717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 dirty="0" smtClean="0"/>
              <a:t>ставни закрываются,</a:t>
            </a:r>
            <a:br>
              <a:rPr lang="ru-RU" sz="1400" dirty="0" smtClean="0"/>
            </a:br>
            <a:r>
              <a:rPr lang="ru-RU" sz="1400" dirty="0" smtClean="0"/>
              <a:t>дети раздеваются.</a:t>
            </a:r>
            <a:br>
              <a:rPr lang="ru-RU" sz="1400" dirty="0" smtClean="0"/>
            </a:br>
            <a:r>
              <a:rPr lang="ru-RU" sz="1400" dirty="0" smtClean="0"/>
              <a:t>Тише, тише, тише, птицы,</a:t>
            </a:r>
            <a:br>
              <a:rPr lang="ru-RU" sz="1400" dirty="0" smtClean="0"/>
            </a:br>
            <a:r>
              <a:rPr lang="ru-RU" sz="1400" dirty="0" smtClean="0"/>
              <a:t>вы не пойте под окном!</a:t>
            </a:r>
            <a:br>
              <a:rPr lang="ru-RU" sz="1400" dirty="0" smtClean="0"/>
            </a:br>
            <a:r>
              <a:rPr lang="ru-RU" sz="1400" dirty="0" smtClean="0"/>
              <a:t>В тихий час так сладко спиться,</a:t>
            </a:r>
            <a:br>
              <a:rPr lang="ru-RU" sz="1400" dirty="0" smtClean="0"/>
            </a:br>
            <a:r>
              <a:rPr lang="ru-RU" sz="1400" dirty="0" smtClean="0"/>
              <a:t>спят ребята крепким сном.</a:t>
            </a:r>
            <a:endParaRPr lang="ru-RU" sz="1400" dirty="0"/>
          </a:p>
        </p:txBody>
      </p:sp>
      <p:pic>
        <p:nvPicPr>
          <p:cNvPr id="4" name="Содержимое 3" descr="P1060681.JPG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1600200"/>
            <a:ext cx="5486400" cy="4114800"/>
          </a:xfrm>
        </p:spPr>
      </p:pic>
    </p:spTree>
    <p:extLst>
      <p:ext uri="{BB962C8B-B14F-4D97-AF65-F5344CB8AC3E}">
        <p14:creationId xmlns:p14="http://schemas.microsoft.com/office/powerpoint/2010/main" val="359394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 dirty="0" smtClean="0"/>
              <a:t>После сна, как все проснулись,</a:t>
            </a:r>
            <a:br>
              <a:rPr lang="ru-RU" sz="1400" dirty="0" smtClean="0"/>
            </a:br>
            <a:r>
              <a:rPr lang="ru-RU" sz="1400" dirty="0" smtClean="0"/>
              <a:t>улыбнулись, потянулись,</a:t>
            </a:r>
            <a:br>
              <a:rPr lang="ru-RU" sz="1400" dirty="0" smtClean="0"/>
            </a:br>
            <a:r>
              <a:rPr lang="ru-RU" sz="1400" dirty="0" smtClean="0"/>
              <a:t>мы по коврикам прошлись,</a:t>
            </a:r>
            <a:br>
              <a:rPr lang="ru-RU" sz="1400" dirty="0" smtClean="0"/>
            </a:br>
            <a:r>
              <a:rPr lang="ru-RU" sz="1400" dirty="0" smtClean="0"/>
              <a:t>закаляйся, не ленись!</a:t>
            </a: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G:\продолжение 10 гр\P110007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144000" cy="48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86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G:\продолжение 10 гр\P110007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10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G:\продолжение 10 гр\P110008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31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G:\продолжение 10 гр\P110008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8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G:\продолжение 10 гр\P110009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42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G:\продолжение 10 гр\P110009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88640"/>
            <a:ext cx="4158208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4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 dirty="0" smtClean="0"/>
              <a:t>Гигиена- наш конек,</a:t>
            </a:r>
            <a:br>
              <a:rPr lang="ru-RU" sz="1400" dirty="0" smtClean="0"/>
            </a:br>
            <a:r>
              <a:rPr lang="ru-RU" sz="1400" dirty="0" smtClean="0"/>
              <a:t>да и малышам урок</a:t>
            </a:r>
            <a:br>
              <a:rPr lang="ru-RU" sz="1400" dirty="0" smtClean="0"/>
            </a:br>
            <a:r>
              <a:rPr lang="ru-RU" sz="1400" dirty="0" smtClean="0"/>
              <a:t>воду в ротик набираем,</a:t>
            </a:r>
            <a:br>
              <a:rPr lang="ru-RU" sz="1400" dirty="0" smtClean="0"/>
            </a:br>
            <a:r>
              <a:rPr lang="ru-RU" sz="1400" dirty="0" smtClean="0"/>
              <a:t>навык этот закрепляем.</a:t>
            </a:r>
            <a:endParaRPr lang="ru-RU" sz="1400" dirty="0"/>
          </a:p>
        </p:txBody>
      </p:sp>
      <p:pic>
        <p:nvPicPr>
          <p:cNvPr id="4" name="Содержимое 3" descr="P1060660.JPG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1600200"/>
            <a:ext cx="5486400" cy="4114800"/>
          </a:xfrm>
        </p:spPr>
      </p:pic>
    </p:spTree>
    <p:extLst>
      <p:ext uri="{BB962C8B-B14F-4D97-AF65-F5344CB8AC3E}">
        <p14:creationId xmlns:p14="http://schemas.microsoft.com/office/powerpoint/2010/main" val="301150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93</TotalTime>
  <Words>132</Words>
  <Application>Microsoft Office PowerPoint</Application>
  <PresentationFormat>Экран (4:3)</PresentationFormat>
  <Paragraphs>15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Горизонт</vt:lpstr>
      <vt:lpstr>Один день из жизни нашей группы. Вторая половина дня </vt:lpstr>
      <vt:lpstr>ставни закрываются, дети раздеваются. Тише, тише, тише, птицы, вы не пойте под окном! В тихий час так сладко спиться, спят ребята крепким сном.</vt:lpstr>
      <vt:lpstr>После сна, как все проснулись, улыбнулись, потянулись, мы по коврикам прошлись, закаляйся, не ленись!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Гигиена- наш конек, да и малышам урок воду в ротик набираем, навык этот закрепляем.</vt:lpstr>
      <vt:lpstr>Мы за столиком сидим, вкусный полдник мы едим!</vt:lpstr>
      <vt:lpstr>Вечер развлечений представлен в виде стихов, которые читали дети, игр, песен и танцев, а так же сюрпризного момента: Почтальон Печкин пришел не один, а с коровой Муркой. Дети вместе с родителями рисовали, пели, дегустировали молочные продукты. Печкин рекламировал пользу молока и дал хороший совет : вместо пепси, лимонада молоко пить чаще надо. </vt:lpstr>
      <vt:lpstr>Презентация PowerPoint</vt:lpstr>
      <vt:lpstr>Презентация PowerPoint</vt:lpstr>
      <vt:lpstr>Презентация PowerPoint</vt:lpstr>
      <vt:lpstr>Соревновались и играли «нагуляли» аппетит вот теперь и подкрепиться нам совсем не повредит.</vt:lpstr>
      <vt:lpstr>Играть мы любим очень: вы знаете друзья! Без игр прожить ребенку никак, никак нельзя.</vt:lpstr>
      <vt:lpstr>Презентация PowerPoint</vt:lpstr>
      <vt:lpstr>Солнце скрылось за домами, покидаем детский сад. Я рассказываю папе про себя и про ребят.</vt:lpstr>
      <vt:lpstr>Вот так и живем, не зная скуки. В делах проходит день за днем. Мы от методик прогрессивных в делах своих не отстаем.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Один день из жизни нашей группы. Вторая половина дня </dc:title>
  <dc:creator>User</dc:creator>
  <cp:lastModifiedBy>Жорик</cp:lastModifiedBy>
  <cp:revision>15</cp:revision>
  <dcterms:created xsi:type="dcterms:W3CDTF">2013-03-23T14:30:47Z</dcterms:created>
  <dcterms:modified xsi:type="dcterms:W3CDTF">2013-12-21T06:54:36Z</dcterms:modified>
</cp:coreProperties>
</file>