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8D455-FE80-45C5-9C45-ABF5A5B48497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D214D-4B4A-479E-805F-15C266188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9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FEC026-3F33-4B07-8320-2D6B1621DFB6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8BADE6E-301F-4B7F-BF62-86ABBD7F35E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C026-3F33-4B07-8320-2D6B1621DFB6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E6E-301F-4B7F-BF62-86ABBD7F3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C026-3F33-4B07-8320-2D6B1621DFB6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E6E-301F-4B7F-BF62-86ABBD7F3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C026-3F33-4B07-8320-2D6B1621DFB6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E6E-301F-4B7F-BF62-86ABBD7F35EA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FEC026-3F33-4B07-8320-2D6B1621DFB6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E6E-301F-4B7F-BF62-86ABBD7F35E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C026-3F33-4B07-8320-2D6B1621DFB6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E6E-301F-4B7F-BF62-86ABBD7F35E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C026-3F33-4B07-8320-2D6B1621DFB6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E6E-301F-4B7F-BF62-86ABBD7F35E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FEC026-3F33-4B07-8320-2D6B1621DFB6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E6E-301F-4B7F-BF62-86ABBD7F35E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C026-3F33-4B07-8320-2D6B1621DFB6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E6E-301F-4B7F-BF62-86ABBD7F3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FEC026-3F33-4B07-8320-2D6B1621DFB6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E6E-301F-4B7F-BF62-86ABBD7F35E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FEC026-3F33-4B07-8320-2D6B1621DFB6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E6E-301F-4B7F-BF62-86ABBD7F35E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1FEC026-3F33-4B07-8320-2D6B1621DFB6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8BADE6E-301F-4B7F-BF62-86ABBD7F35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Консультация для родителей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23195">
            <a:off x="598769" y="1458342"/>
            <a:ext cx="7802446" cy="2141118"/>
          </a:xfrm>
        </p:spPr>
        <p:txBody>
          <a:bodyPr>
            <a:normAutofit/>
            <a:scene3d>
              <a:camera prst="perspectiveContrastingRightFacing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Кризис 3-х лет</a:t>
            </a:r>
            <a:endParaRPr lang="ru-RU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сам!</a:t>
            </a:r>
          </a:p>
          <a:p>
            <a:pPr marL="0" indent="0" algn="ctr">
              <a:buNone/>
            </a:pPr>
            <a:r>
              <a:rPr lang="ru-RU" dirty="0" smtClean="0"/>
              <a:t>Я негативен и упрям,</a:t>
            </a:r>
          </a:p>
          <a:p>
            <a:pPr marL="0" indent="0" algn="ctr">
              <a:buNone/>
            </a:pPr>
            <a:r>
              <a:rPr lang="ru-RU" dirty="0" smtClean="0"/>
              <a:t>Строптив и своеволен,</a:t>
            </a:r>
          </a:p>
          <a:p>
            <a:pPr marL="0" indent="0" algn="ctr">
              <a:buNone/>
            </a:pPr>
            <a:r>
              <a:rPr lang="ru-RU" dirty="0" smtClean="0"/>
              <a:t>Средою социальной я</a:t>
            </a:r>
          </a:p>
          <a:p>
            <a:pPr marL="0" indent="0" algn="ctr">
              <a:buNone/>
            </a:pPr>
            <a:r>
              <a:rPr lang="ru-RU" dirty="0" smtClean="0"/>
              <a:t>Ужасно недоволен.</a:t>
            </a:r>
          </a:p>
          <a:p>
            <a:pPr marL="0" indent="0" algn="ctr">
              <a:buNone/>
            </a:pPr>
            <a:r>
              <a:rPr lang="ru-RU" dirty="0" smtClean="0"/>
              <a:t>Вы не даете мне шагнуть,</a:t>
            </a:r>
          </a:p>
          <a:p>
            <a:pPr marL="0" indent="0" algn="ctr">
              <a:buNone/>
            </a:pPr>
            <a:r>
              <a:rPr lang="ru-RU" dirty="0" smtClean="0"/>
              <a:t>Всегда помочь готовы.</a:t>
            </a:r>
          </a:p>
          <a:p>
            <a:pPr marL="0" indent="0" algn="ctr">
              <a:buNone/>
            </a:pPr>
            <a:r>
              <a:rPr lang="ru-RU" dirty="0" smtClean="0"/>
              <a:t>О боже! Как же тяжелы</a:t>
            </a:r>
          </a:p>
          <a:p>
            <a:pPr marL="0" indent="0" algn="ctr">
              <a:buNone/>
            </a:pPr>
            <a:r>
              <a:rPr lang="ru-RU" dirty="0" smtClean="0"/>
              <a:t>Сердечные оковы.</a:t>
            </a:r>
          </a:p>
          <a:p>
            <a:pPr marL="0" indent="0" algn="ctr">
              <a:buNone/>
            </a:pPr>
            <a:r>
              <a:rPr lang="ru-RU" dirty="0" smtClean="0"/>
              <a:t>Система «я» кипит во мне,</a:t>
            </a:r>
          </a:p>
          <a:p>
            <a:pPr marL="0" indent="0" algn="ctr">
              <a:buNone/>
            </a:pPr>
            <a:r>
              <a:rPr lang="ru-RU" dirty="0" smtClean="0"/>
              <a:t>Хочу кричать по всюду: </a:t>
            </a:r>
          </a:p>
          <a:p>
            <a:pPr marL="0" indent="0" algn="ctr">
              <a:buNone/>
            </a:pPr>
            <a:r>
              <a:rPr lang="ru-RU" dirty="0" smtClean="0"/>
              <a:t>Я-самость, братцы, я живу,</a:t>
            </a:r>
          </a:p>
          <a:p>
            <a:pPr marL="0" indent="0" algn="ctr">
              <a:buNone/>
            </a:pPr>
            <a:r>
              <a:rPr lang="ru-RU" dirty="0" smtClean="0"/>
              <a:t>Хочу! Могу! И буду!</a:t>
            </a:r>
          </a:p>
          <a:p>
            <a:pPr marL="0" indent="0" algn="ctr">
              <a:buNone/>
            </a:pPr>
            <a:r>
              <a:rPr lang="ru-RU" dirty="0" smtClean="0"/>
              <a:t>	Л. Булдакова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292868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65527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«Я сам» – наиболее известный, сложный , интересный кризис трех лет. Кризисы развития – относительно короткие периоды в жизни, в течение которых человек заметно меняется, поднимается на новую жизненную ступень.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 необходим. В данный период происходят психическое становление ребенка как личности, самоутверждение его в новом возрастном качестве. Малыш проверяет границы  своих возможностей. Через «нет», «не буду», «не хочу», «не пойду» он заявляет о своей позиции. Ребенок ведет борьбу со взрослыми за свое пространство.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кризиса 3-х лет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2808312" cy="4464496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95936" y="1268760"/>
            <a:ext cx="4828024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Итак, вместе с психическим созреванием происходит стремительное физическое развитие личности. Ребенок не только осознает себя, но и способен физически обеспечить себе независимость в передвижении, в обслуживании самого себя. Все это выражается в «кризисе 3-лет», который характеризуется следующими симптомами:</a:t>
            </a:r>
          </a:p>
        </p:txBody>
      </p:sp>
    </p:spTree>
    <p:extLst>
      <p:ext uri="{BB962C8B-B14F-4D97-AF65-F5344CB8AC3E}">
        <p14:creationId xmlns:p14="http://schemas.microsoft.com/office/powerpoint/2010/main" val="37907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Негативизм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170752" lvl="1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Это не просто непослушание или нежелание выполнять указания взрослого. А стремление делать все наоборот, вопреки просьбам или требованиям старших. Ребенок может не сделать что-то только потому, что его об этом попросили. При яркой форме негативизма ребенок отрицает все, что ему говорил взрослый. Как только взрослый 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оглашается с ним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он тут же меняет свое мнение на противоположное. Ребенок как бы опробует в общении слово «нет». Осваивая более богатый спектр человеческих отношений.</a:t>
            </a:r>
          </a:p>
          <a:p>
            <a:pPr marL="170752" lvl="1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оставить ребенка на время в покое или отвлечь от конкретной ситуации. Иногда помогают решить проблему инверсные просьбы (просьбы «наоборот»).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3" y="1628800"/>
            <a:ext cx="293002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176</TotalTime>
  <Words>75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Soho</vt:lpstr>
      <vt:lpstr>Кризис 3-х лет</vt:lpstr>
      <vt:lpstr>Презентация PowerPoint</vt:lpstr>
      <vt:lpstr> «Я сам» – наиболее известный, сложный , интересный кризис трех лет. Кризисы развития – относительно короткие периоды в жизни, в течение которых человек заметно меняется, поднимается на новую жизненную ступень.  Кризис необходим. В данный период происходят психическое становление ребенка как личности, самоутверждение его в новом возрастном качестве. Малыш проверяет границы  своих возможностей. Через «нет», «не буду», «не хочу», «не пойду» он заявляет о своей позиции. Ребенок ведет борьбу со взрослыми за свое пространство.  </vt:lpstr>
      <vt:lpstr>Проявление кризиса 3-х лет </vt:lpstr>
      <vt:lpstr>Негативизм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Кризис 3-х лет</dc:title>
  <dc:creator>user</dc:creator>
  <cp:lastModifiedBy>user</cp:lastModifiedBy>
  <cp:revision>24</cp:revision>
  <dcterms:created xsi:type="dcterms:W3CDTF">2013-12-17T15:10:40Z</dcterms:created>
  <dcterms:modified xsi:type="dcterms:W3CDTF">2013-12-17T18:33:27Z</dcterms:modified>
</cp:coreProperties>
</file>