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468DB-BB84-48E5-B87A-7257776C68BD}" type="datetimeFigureOut">
              <a:rPr lang="ru-RU" smtClean="0"/>
              <a:t>06.01.2012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8B7CD-BBE4-4B90-AF0C-AFCC6058FC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1797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468DB-BB84-48E5-B87A-7257776C68BD}" type="datetimeFigureOut">
              <a:rPr lang="ru-RU" smtClean="0"/>
              <a:t>06.01.2012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8B7CD-BBE4-4B90-AF0C-AFCC6058FC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6540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468DB-BB84-48E5-B87A-7257776C68BD}" type="datetimeFigureOut">
              <a:rPr lang="ru-RU" smtClean="0"/>
              <a:t>06.01.2012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8B7CD-BBE4-4B90-AF0C-AFCC6058FC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1129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468DB-BB84-48E5-B87A-7257776C68BD}" type="datetimeFigureOut">
              <a:rPr lang="ru-RU" smtClean="0"/>
              <a:t>06.01.2012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8B7CD-BBE4-4B90-AF0C-AFCC6058FC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2724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468DB-BB84-48E5-B87A-7257776C68BD}" type="datetimeFigureOut">
              <a:rPr lang="ru-RU" smtClean="0"/>
              <a:t>06.01.2012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8B7CD-BBE4-4B90-AF0C-AFCC6058FC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3021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468DB-BB84-48E5-B87A-7257776C68BD}" type="datetimeFigureOut">
              <a:rPr lang="ru-RU" smtClean="0"/>
              <a:t>06.01.2012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8B7CD-BBE4-4B90-AF0C-AFCC6058FC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7439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468DB-BB84-48E5-B87A-7257776C68BD}" type="datetimeFigureOut">
              <a:rPr lang="ru-RU" smtClean="0"/>
              <a:t>06.01.2012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8B7CD-BBE4-4B90-AF0C-AFCC6058FC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1412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468DB-BB84-48E5-B87A-7257776C68BD}" type="datetimeFigureOut">
              <a:rPr lang="ru-RU" smtClean="0"/>
              <a:t>06.01.2012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8B7CD-BBE4-4B90-AF0C-AFCC6058FC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1174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468DB-BB84-48E5-B87A-7257776C68BD}" type="datetimeFigureOut">
              <a:rPr lang="ru-RU" smtClean="0"/>
              <a:t>06.01.2012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8B7CD-BBE4-4B90-AF0C-AFCC6058FC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5222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468DB-BB84-48E5-B87A-7257776C68BD}" type="datetimeFigureOut">
              <a:rPr lang="ru-RU" smtClean="0"/>
              <a:t>06.01.2012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8B7CD-BBE4-4B90-AF0C-AFCC6058FC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7489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468DB-BB84-48E5-B87A-7257776C68BD}" type="datetimeFigureOut">
              <a:rPr lang="ru-RU" smtClean="0"/>
              <a:t>06.01.2012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8B7CD-BBE4-4B90-AF0C-AFCC6058FC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6579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468DB-BB84-48E5-B87A-7257776C68BD}" type="datetimeFigureOut">
              <a:rPr lang="ru-RU" smtClean="0"/>
              <a:t>06.01.2012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8B7CD-BBE4-4B90-AF0C-AFCC6058FC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431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1628800"/>
            <a:ext cx="5904656" cy="266429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800000"/>
                </a:solidFill>
                <a:latin typeface="Arial Black" pitchFamily="34" charset="0"/>
              </a:rPr>
              <a:t>СКАЖИ, ЧТО</a:t>
            </a:r>
            <a:br>
              <a:rPr lang="ru-RU" sz="3600" b="1" dirty="0" smtClean="0">
                <a:solidFill>
                  <a:srgbClr val="800000"/>
                </a:solidFill>
                <a:latin typeface="Arial Black" pitchFamily="34" charset="0"/>
              </a:rPr>
            </a:br>
            <a:r>
              <a:rPr lang="ru-RU" sz="3600" b="1" dirty="0" smtClean="0">
                <a:solidFill>
                  <a:srgbClr val="800000"/>
                </a:solidFill>
                <a:latin typeface="Arial Black" pitchFamily="34" charset="0"/>
              </a:rPr>
              <a:t>ЛИШНЕЕ.</a:t>
            </a:r>
            <a:endParaRPr lang="ru-RU" sz="3600" b="1" dirty="0">
              <a:solidFill>
                <a:srgbClr val="800000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99992" y="5445224"/>
            <a:ext cx="4248472" cy="959618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800000"/>
                </a:solidFill>
              </a:rPr>
              <a:t>Презентация подготовлена</a:t>
            </a:r>
          </a:p>
          <a:p>
            <a:r>
              <a:rPr lang="ru-RU" sz="2400" dirty="0" smtClean="0">
                <a:solidFill>
                  <a:srgbClr val="800000"/>
                </a:solidFill>
              </a:rPr>
              <a:t>Волошиной З.П.</a:t>
            </a:r>
            <a:endParaRPr lang="ru-RU" sz="2400" dirty="0">
              <a:solidFill>
                <a:srgbClr val="800000"/>
              </a:solidFill>
            </a:endParaRPr>
          </a:p>
        </p:txBody>
      </p:sp>
      <p:pic>
        <p:nvPicPr>
          <p:cNvPr id="1028" name="Picture 4" descr="C:\Documents and Settings\Admin\Мои документы\Мои рисунки\транспорт\Изображение 014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9421" y="188640"/>
            <a:ext cx="3207693" cy="2075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Documents and Settings\Admin\Мои документы\Мои рисунки\транспорт\Изображение 012.jpg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8125" b="9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208" y="3986156"/>
            <a:ext cx="3384064" cy="2418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Documents and Settings\Admin\Мои документы\Мои рисунки\транспорт\Изображение 017.jpg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9375" b="89732" l="1103" r="8970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017" y="383511"/>
            <a:ext cx="2487613" cy="204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2239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341181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ятиугольник 3"/>
          <p:cNvSpPr/>
          <p:nvPr/>
        </p:nvSpPr>
        <p:spPr>
          <a:xfrm>
            <a:off x="827584" y="1283703"/>
            <a:ext cx="1554472" cy="988688"/>
          </a:xfrm>
          <a:prstGeom prst="homePlat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ятиугольник 4"/>
          <p:cNvSpPr/>
          <p:nvPr/>
        </p:nvSpPr>
        <p:spPr>
          <a:xfrm>
            <a:off x="746479" y="2913520"/>
            <a:ext cx="1554472" cy="988688"/>
          </a:xfrm>
          <a:prstGeom prst="homePlat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ятиугольник 5"/>
          <p:cNvSpPr/>
          <p:nvPr/>
        </p:nvSpPr>
        <p:spPr>
          <a:xfrm>
            <a:off x="827584" y="4437112"/>
            <a:ext cx="1554472" cy="1008112"/>
          </a:xfrm>
          <a:prstGeom prst="homePlat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382056" y="1321356"/>
            <a:ext cx="5646328" cy="96929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300950" y="2924944"/>
            <a:ext cx="5727433" cy="9886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382056" y="4491955"/>
            <a:ext cx="5646328" cy="95327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2555776" y="188640"/>
            <a:ext cx="3888432" cy="6573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4824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Мои документы\Мои рисунки\транспорт\Изображение 01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36" b="8263"/>
          <a:stretch/>
        </p:blipFill>
        <p:spPr bwMode="auto">
          <a:xfrm>
            <a:off x="357188" y="357188"/>
            <a:ext cx="2814638" cy="2157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Documents and Settings\Admin\Мои документы\Мои рисунки\транспорт\Изображение 019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1" t="11235" b="7038"/>
          <a:stretch/>
        </p:blipFill>
        <p:spPr bwMode="auto">
          <a:xfrm>
            <a:off x="5364088" y="357188"/>
            <a:ext cx="3137720" cy="2357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Documents and Settings\Admin\Мои документы\Мои рисунки\транспорт\Изображение 018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6" t="4471" r="7032" b="6119"/>
          <a:stretch/>
        </p:blipFill>
        <p:spPr bwMode="auto">
          <a:xfrm>
            <a:off x="357187" y="3284984"/>
            <a:ext cx="2814637" cy="2544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Documents and Settings\Admin\Мои документы\Мои рисунки\транспорт\Изображение 01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284984"/>
            <a:ext cx="3137720" cy="2544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797416" y="2348880"/>
            <a:ext cx="61677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 smtClean="0"/>
              <a:t>?</a:t>
            </a:r>
            <a:endParaRPr lang="ru-RU" sz="8800" b="1" dirty="0"/>
          </a:p>
        </p:txBody>
      </p:sp>
    </p:spTree>
    <p:extLst>
      <p:ext uri="{BB962C8B-B14F-4D97-AF65-F5344CB8AC3E}">
        <p14:creationId xmlns:p14="http://schemas.microsoft.com/office/powerpoint/2010/main" val="503380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\Мои документы\Мои рисунки\транспорт\Изображение 009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66" r="6165" b="8587"/>
          <a:stretch/>
        </p:blipFill>
        <p:spPr bwMode="auto">
          <a:xfrm>
            <a:off x="323528" y="642938"/>
            <a:ext cx="2905447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Documents and Settings\Admin\Мои документы\Мои рисунки\транспорт\Изображение 010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06" r="4181"/>
          <a:stretch/>
        </p:blipFill>
        <p:spPr bwMode="auto">
          <a:xfrm>
            <a:off x="5076056" y="642938"/>
            <a:ext cx="3086101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Documents and Settings\Admin\Мои документы\Мои рисунки\транспорт\Изображение 016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31" b="13366"/>
          <a:stretch/>
        </p:blipFill>
        <p:spPr bwMode="auto">
          <a:xfrm>
            <a:off x="5076056" y="3861048"/>
            <a:ext cx="3086101" cy="2304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Documents and Settings\Admin\Мои документы\Мои рисунки\транспорт\Изображение 023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11" b="5282"/>
          <a:stretch/>
        </p:blipFill>
        <p:spPr bwMode="auto">
          <a:xfrm>
            <a:off x="323529" y="3861048"/>
            <a:ext cx="2905446" cy="2304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881581" y="2996952"/>
            <a:ext cx="66075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b="1" dirty="0" smtClean="0"/>
              <a:t>?</a:t>
            </a:r>
            <a:endParaRPr lang="ru-RU" sz="8000" b="1" dirty="0"/>
          </a:p>
        </p:txBody>
      </p:sp>
    </p:spTree>
    <p:extLst>
      <p:ext uri="{BB962C8B-B14F-4D97-AF65-F5344CB8AC3E}">
        <p14:creationId xmlns:p14="http://schemas.microsoft.com/office/powerpoint/2010/main" val="4190172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Admin\Мои документы\Мои рисунки\транспорт\Изображение 0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76672"/>
            <a:ext cx="3104360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Documents and Settings\Admin\Мои документы\Мои рисунки\транспорт\Изображение 016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322"/>
          <a:stretch/>
        </p:blipFill>
        <p:spPr bwMode="auto">
          <a:xfrm>
            <a:off x="5580112" y="3789041"/>
            <a:ext cx="3104360" cy="2270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Documents and Settings\Admin\Мои документы\Мои рисунки\транспорт\Изображение 007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78383"/>
            <a:ext cx="2736304" cy="219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Documents and Settings\Admin\Мои документы\Мои рисунки\транспорт\Изображение 01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789040"/>
            <a:ext cx="2736304" cy="227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184471" y="2521540"/>
            <a:ext cx="66075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b="1" dirty="0" smtClean="0"/>
              <a:t>?</a:t>
            </a:r>
            <a:endParaRPr lang="ru-RU" sz="8000" b="1" dirty="0"/>
          </a:p>
        </p:txBody>
      </p:sp>
    </p:spTree>
    <p:extLst>
      <p:ext uri="{BB962C8B-B14F-4D97-AF65-F5344CB8AC3E}">
        <p14:creationId xmlns:p14="http://schemas.microsoft.com/office/powerpoint/2010/main" val="398508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Admin\Мои документы\Мои рисунки\транспорт\Изображение 0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20688"/>
            <a:ext cx="2664296" cy="2487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Documents and Settings\Admin\Мои документы\Мои рисунки\транспорт\Изображение 013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713"/>
          <a:stretch/>
        </p:blipFill>
        <p:spPr bwMode="auto">
          <a:xfrm>
            <a:off x="5749677" y="3789040"/>
            <a:ext cx="2710756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Documents and Settings\Admin\Мои документы\Мои рисунки\транспорт\Изображение 008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635" y="3789040"/>
            <a:ext cx="2690439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C:\Documents and Settings\Admin\Мои документы\Мои рисунки\транспорт\Изображение 003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9677" y="516013"/>
            <a:ext cx="2592288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074361" y="2852936"/>
            <a:ext cx="70724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b="1" dirty="0" smtClean="0"/>
              <a:t>?</a:t>
            </a:r>
            <a:endParaRPr lang="ru-RU" sz="8800" b="1" dirty="0"/>
          </a:p>
        </p:txBody>
      </p:sp>
    </p:spTree>
    <p:extLst>
      <p:ext uri="{BB962C8B-B14F-4D97-AF65-F5344CB8AC3E}">
        <p14:creationId xmlns:p14="http://schemas.microsoft.com/office/powerpoint/2010/main" val="2914296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Admin\Мои документы\Мои рисунки\транспорт\Изображение 0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88642"/>
            <a:ext cx="2841998" cy="2625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Documents and Settings\Admin\Мои документы\Мои рисунки\транспорт\Изображение 00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776" y="188642"/>
            <a:ext cx="2755504" cy="2625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Documents and Settings\Admin\Мои документы\Мои рисунки\транспорт\Изображение 007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140" y="3212975"/>
            <a:ext cx="2654708" cy="2697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C:\Documents and Settings\Admin\Мои документы\Мои рисунки\транспорт\Изображение 01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212976"/>
            <a:ext cx="2841997" cy="279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937072" y="2489701"/>
            <a:ext cx="40575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 smtClean="0"/>
              <a:t>?</a:t>
            </a:r>
            <a:endParaRPr lang="ru-RU" sz="8800" b="1" dirty="0"/>
          </a:p>
        </p:txBody>
      </p:sp>
    </p:spTree>
    <p:extLst>
      <p:ext uri="{BB962C8B-B14F-4D97-AF65-F5344CB8AC3E}">
        <p14:creationId xmlns:p14="http://schemas.microsoft.com/office/powerpoint/2010/main" val="28691697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13</Words>
  <Application>Microsoft Office PowerPoint</Application>
  <PresentationFormat>Экран 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СКАЖИ, ЧТО ЛИШНЕЕ.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8</cp:revision>
  <dcterms:created xsi:type="dcterms:W3CDTF">2012-01-06T16:23:30Z</dcterms:created>
  <dcterms:modified xsi:type="dcterms:W3CDTF">2012-01-06T19:19:19Z</dcterms:modified>
</cp:coreProperties>
</file>