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8" r:id="rId2"/>
    <p:sldId id="259" r:id="rId3"/>
    <p:sldId id="299" r:id="rId4"/>
    <p:sldId id="260" r:id="rId5"/>
    <p:sldId id="300" r:id="rId6"/>
    <p:sldId id="286" r:id="rId7"/>
    <p:sldId id="287" r:id="rId8"/>
    <p:sldId id="288" r:id="rId9"/>
    <p:sldId id="289" r:id="rId10"/>
    <p:sldId id="295" r:id="rId11"/>
    <p:sldId id="290" r:id="rId12"/>
    <p:sldId id="296" r:id="rId13"/>
    <p:sldId id="301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FF"/>
    <a:srgbClr val="000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83" d="100"/>
          <a:sy n="83" d="100"/>
        </p:scale>
        <p:origin x="4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E545E-95AB-47C7-B3B9-B9470583948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C302-C407-44B3-9CCF-75FF073FE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5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EC302-C407-44B3-9CCF-75FF073FE00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50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EC302-C407-44B3-9CCF-75FF073FE00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743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EC302-C407-44B3-9CCF-75FF073FE00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81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EC302-C407-44B3-9CCF-75FF073FE00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70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EC302-C407-44B3-9CCF-75FF073FE00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2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EC302-C407-44B3-9CCF-75FF073FE00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1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EC302-C407-44B3-9CCF-75FF073FE00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84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EC302-C407-44B3-9CCF-75FF073FE00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270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EC302-C407-44B3-9CCF-75FF073FE00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268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EC302-C407-44B3-9CCF-75FF073FE00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921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EC302-C407-44B3-9CCF-75FF073FE00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895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EC302-C407-44B3-9CCF-75FF073FE00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0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DA89-44D4-4B10-9EB7-7CE92C619AC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182B-E606-43A5-9347-EA6D13C13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DA89-44D4-4B10-9EB7-7CE92C619AC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182B-E606-43A5-9347-EA6D13C13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DA89-44D4-4B10-9EB7-7CE92C619AC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182B-E606-43A5-9347-EA6D13C13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DA89-44D4-4B10-9EB7-7CE92C619AC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182B-E606-43A5-9347-EA6D13C13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DA89-44D4-4B10-9EB7-7CE92C619AC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182B-E606-43A5-9347-EA6D13C13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DA89-44D4-4B10-9EB7-7CE92C619AC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182B-E606-43A5-9347-EA6D13C13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DA89-44D4-4B10-9EB7-7CE92C619AC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182B-E606-43A5-9347-EA6D13C13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DA89-44D4-4B10-9EB7-7CE92C619AC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182B-E606-43A5-9347-EA6D13C13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DA89-44D4-4B10-9EB7-7CE92C619AC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182B-E606-43A5-9347-EA6D13C13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DA89-44D4-4B10-9EB7-7CE92C619AC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182B-E606-43A5-9347-EA6D13C13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DDA89-44D4-4B10-9EB7-7CE92C619AC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BF182B-E606-43A5-9347-EA6D13C13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8DDA89-44D4-4B10-9EB7-7CE92C619AC7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BF182B-E606-43A5-9347-EA6D13C13B9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ГБДОУ детский сад №74 комбинированного вида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Красносельского района города Санкт-Петербурга</a:t>
            </a:r>
            <a:endParaRPr lang="ru-RU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328" y="2852936"/>
            <a:ext cx="8229600" cy="3543672"/>
          </a:xfrm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родителей на тему:</a:t>
            </a:r>
          </a:p>
          <a:p>
            <a:pPr marL="0" indent="0" algn="ctr">
              <a:buNone/>
            </a:pPr>
            <a:r>
              <a:rPr lang="ru-RU" sz="9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96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Биоэнергопластика</a:t>
            </a:r>
            <a:r>
              <a:rPr lang="ru-RU" sz="9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66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Составители:</a:t>
            </a:r>
          </a:p>
          <a:p>
            <a:pPr marL="0" indent="0" algn="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учитель-логопед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Лескина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 Н.</a:t>
            </a:r>
            <a:r>
              <a:rPr lang="ru-RU" dirty="0"/>
              <a:t>,</a:t>
            </a:r>
          </a:p>
          <a:p>
            <a:pPr marL="0" indent="0" algn="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Станкевич Н. В.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marL="0" indent="0" algn="ctr"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 год</a:t>
            </a:r>
          </a:p>
        </p:txBody>
      </p:sp>
    </p:spTree>
    <p:extLst>
      <p:ext uri="{BB962C8B-B14F-4D97-AF65-F5344CB8AC3E}">
        <p14:creationId xmlns:p14="http://schemas.microsoft.com/office/powerpoint/2010/main" val="21282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021432" cy="61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Качели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84392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632848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Лодочка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195644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738000"/>
            <a:ext cx="7297501" cy="61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26064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Часики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037767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ss\Pictures\гатчина\SDC198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02838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13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2861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i="1" dirty="0">
                <a:solidFill>
                  <a:prstClr val="black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СПАСИБО </a:t>
            </a:r>
            <a:r>
              <a:rPr lang="ru-RU" sz="4400" b="1" i="1" dirty="0" smtClean="0">
                <a:solidFill>
                  <a:prstClr val="black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ЗА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3573016"/>
            <a:ext cx="7272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  <a:cs typeface="Aparajita" pitchFamily="34" charset="0"/>
              </a:rPr>
              <a:t>ЖЕЛАЕМ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MS Mincho" pitchFamily="49" charset="-128"/>
                <a:ea typeface="MS Mincho" pitchFamily="49" charset="-128"/>
                <a:cs typeface="Aparajita" pitchFamily="34" charset="0"/>
              </a:rPr>
              <a:t>УСПЕХОВ!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42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027" y="1124744"/>
            <a:ext cx="784887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содружественное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взаимодействие движений артикуляционного аппарата с движениями кистей рук, которое  помогает активизировать естественное распределение биоэнергии в организме. Она оказывает чрезвычайно благотворное влияние на активизацию интеллектуальной деятельности детей с ОВЗ, развивает координацию движений и мелкую моторику.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5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Эту работу мы проводим этапами: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9838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предполагает выполнение движений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артикуляционного аппарата с движениями кисти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ведущей руки.</a:t>
            </a:r>
          </a:p>
          <a:p>
            <a:pPr algn="ctr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ой этап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предполагает выполнение движений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артикуляционного аппарата с движениями кисти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второй руки.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ем (заключительном) этапе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отрабатываются движения артикуляционного аппарата с движениями кистей обеих рук.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10" y="873404"/>
            <a:ext cx="8028384" cy="5805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260648"/>
            <a:ext cx="8063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Правуш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Левуля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852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5400" b="1" dirty="0" smtClean="0">
                <a:solidFill>
                  <a:prstClr val="black"/>
                </a:solidFill>
              </a:rPr>
              <a:t/>
            </a:r>
            <a:br>
              <a:rPr lang="ru-RU" sz="5400" b="1" dirty="0" smtClean="0">
                <a:solidFill>
                  <a:prstClr val="black"/>
                </a:solidFill>
              </a:rPr>
            </a:br>
            <a:r>
              <a:rPr lang="ru-RU" sz="5400" b="1" dirty="0" smtClean="0">
                <a:solidFill>
                  <a:prstClr val="black"/>
                </a:solidFill>
              </a:rPr>
              <a:t/>
            </a:r>
            <a:br>
              <a:rPr lang="ru-RU" sz="5400" b="1" dirty="0" smtClean="0">
                <a:solidFill>
                  <a:prstClr val="black"/>
                </a:solidFill>
              </a:rPr>
            </a:br>
            <a:r>
              <a:rPr lang="ru-RU" sz="5400" b="1" dirty="0" smtClean="0">
                <a:solidFill>
                  <a:prstClr val="black"/>
                </a:solidFill>
              </a:rPr>
              <a:t/>
            </a:r>
            <a:br>
              <a:rPr lang="ru-RU" sz="5400" b="1" dirty="0" smtClean="0">
                <a:solidFill>
                  <a:prstClr val="black"/>
                </a:solidFill>
              </a:rPr>
            </a:br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Весёлая история </a:t>
            </a:r>
            <a:b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Правуши</a:t>
            </a:r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7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Левули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73424"/>
            <a:ext cx="8229600" cy="4635896"/>
          </a:xfrm>
        </p:spPr>
        <p:txBody>
          <a:bodyPr numCol="2">
            <a:no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 к вам зашли всего на час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очень рады видеть вас.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 предлагаем поиграть,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Движенья наши повторять!</a:t>
            </a: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Красивый домик есть у нас,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Покажем вам его сейчас.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Вокруг него стоит забор,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Ворота украшают двор.</a:t>
            </a: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 скорей их отворим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на прогулку побежим.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дорожке мы пойдём,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Прямо к парку мы придём.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в парке том стоят качели.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Вверх – вниз полетели.</a:t>
            </a: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Увидели мы водоём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лодку маленькую в нём.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мы с тобой, дружок, втроём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этой лодке поплывём.</a:t>
            </a: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Часы пробили ровно семь,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Нас дома заждались совсем.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Пора бежать быстрей домой.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 новых встреч, дружочек мой!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738000"/>
            <a:ext cx="7336386" cy="5787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6726" y="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Домик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77896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38000"/>
            <a:ext cx="7304910" cy="612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3935" y="186211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Заборчик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176044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764704"/>
            <a:ext cx="7056784" cy="5903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Ворота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307231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692696"/>
            <a:ext cx="7272808" cy="5787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Парк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692405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944</TotalTime>
  <Words>277</Words>
  <Application>Microsoft Office PowerPoint</Application>
  <PresentationFormat>Экран (4:3)</PresentationFormat>
  <Paragraphs>77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MS Mincho</vt:lpstr>
      <vt:lpstr>Aparajita</vt:lpstr>
      <vt:lpstr>Calibri</vt:lpstr>
      <vt:lpstr>Constantia</vt:lpstr>
      <vt:lpstr>Times New Roman</vt:lpstr>
      <vt:lpstr>Wingdings 2</vt:lpstr>
      <vt:lpstr>Поток</vt:lpstr>
      <vt:lpstr>ГБДОУ детский сад №74 комбинированного вида  Красносельского района города Санкт-Петербурга</vt:lpstr>
      <vt:lpstr>Презентация PowerPoint</vt:lpstr>
      <vt:lpstr>Эту работу мы проводим этапами:</vt:lpstr>
      <vt:lpstr>Презентация PowerPoint</vt:lpstr>
      <vt:lpstr>   Весёлая история  Правуши и Левули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L I</cp:lastModifiedBy>
  <cp:revision>76</cp:revision>
  <dcterms:created xsi:type="dcterms:W3CDTF">2013-03-12T05:31:25Z</dcterms:created>
  <dcterms:modified xsi:type="dcterms:W3CDTF">2013-12-17T20:19:33Z</dcterms:modified>
</cp:coreProperties>
</file>