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83000" r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8BB104-0924-46E5-AB98-BD13A24589A7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920880" cy="144016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Ис</a:t>
            </a:r>
            <a:r>
              <a:rPr lang="en-US" dirty="0" smtClean="0"/>
              <a:t>c</a:t>
            </a:r>
            <a:r>
              <a:rPr lang="ru-RU" dirty="0" err="1" smtClean="0"/>
              <a:t>ледовательско</a:t>
            </a:r>
            <a:r>
              <a:rPr lang="en-US" dirty="0" smtClean="0"/>
              <a:t> 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игровой проект для детей дошкольного возраста.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7545" y="2276872"/>
            <a:ext cx="8424935" cy="21602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«Экспериментирование в неживой природе»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60032" y="5357826"/>
            <a:ext cx="3816423" cy="663462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Воспитатель: </a:t>
            </a:r>
            <a:r>
              <a:rPr lang="ru-RU" sz="2000" dirty="0" err="1" smtClean="0"/>
              <a:t>Катанаева</a:t>
            </a:r>
            <a:r>
              <a:rPr lang="ru-RU" sz="2000" dirty="0" smtClean="0"/>
              <a:t> Н.В.</a:t>
            </a:r>
          </a:p>
        </p:txBody>
      </p:sp>
    </p:spTree>
    <p:extLst>
      <p:ext uri="{BB962C8B-B14F-4D97-AF65-F5344CB8AC3E}">
        <p14:creationId xmlns="" xmlns:p14="http://schemas.microsoft.com/office/powerpoint/2010/main" val="820144209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973624"/>
            <a:ext cx="343822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Игра-эксперимент </a:t>
            </a:r>
            <a:br>
              <a:rPr lang="ru-RU" sz="2800" dirty="0" smtClean="0"/>
            </a:br>
            <a:r>
              <a:rPr lang="ru-RU" sz="2800" dirty="0" smtClean="0"/>
              <a:t>       «Цветочек»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5"/>
            <a:ext cx="4320479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72" y="2996952"/>
            <a:ext cx="4908283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626734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Игровая ситуация </a:t>
            </a:r>
            <a:r>
              <a:rPr lang="ru-RU" sz="3600" dirty="0" smtClean="0"/>
              <a:t>«Разноцветные капельки»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081654" cy="4680520"/>
          </a:xfrm>
        </p:spPr>
      </p:pic>
    </p:spTree>
    <p:extLst>
      <p:ext uri="{BB962C8B-B14F-4D97-AF65-F5344CB8AC3E}">
        <p14:creationId xmlns="" xmlns:p14="http://schemas.microsoft.com/office/powerpoint/2010/main" val="1251310981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700808"/>
            <a:ext cx="7262192" cy="4248472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А воздух, он объект особый,</a:t>
            </a:r>
            <a:br>
              <a:rPr lang="ru-RU" sz="3200" dirty="0" smtClean="0"/>
            </a:br>
            <a:r>
              <a:rPr lang="ru-RU" sz="3200" dirty="0" smtClean="0"/>
              <a:t>Его руками не потрогать.</a:t>
            </a:r>
            <a:br>
              <a:rPr lang="ru-RU" sz="3200" dirty="0" smtClean="0"/>
            </a:br>
            <a:r>
              <a:rPr lang="ru-RU" sz="3200" dirty="0" smtClean="0"/>
              <a:t>Чтоб его увидеть глазом</a:t>
            </a:r>
            <a:br>
              <a:rPr lang="ru-RU" sz="3200" dirty="0" smtClean="0"/>
            </a:br>
            <a:r>
              <a:rPr lang="ru-RU" sz="3200" dirty="0" smtClean="0"/>
              <a:t>В трубочки подули разом.</a:t>
            </a:r>
            <a:br>
              <a:rPr lang="ru-RU" sz="3200" dirty="0" smtClean="0"/>
            </a:br>
            <a:r>
              <a:rPr lang="ru-RU" sz="3200" dirty="0" smtClean="0"/>
              <a:t>Потом на радость детворы </a:t>
            </a:r>
            <a:br>
              <a:rPr lang="ru-RU" sz="3200" dirty="0" smtClean="0"/>
            </a:br>
            <a:r>
              <a:rPr lang="ru-RU" sz="3200" dirty="0" smtClean="0"/>
              <a:t>Надували мы шары.</a:t>
            </a:r>
            <a:br>
              <a:rPr lang="ru-RU" sz="3200" dirty="0" smtClean="0"/>
            </a:br>
            <a:r>
              <a:rPr lang="ru-RU" sz="3200" dirty="0" smtClean="0"/>
              <a:t>Всю эту так сказать работу</a:t>
            </a:r>
            <a:br>
              <a:rPr lang="ru-RU" sz="3200" dirty="0" smtClean="0"/>
            </a:br>
            <a:r>
              <a:rPr lang="ru-RU" sz="3200" dirty="0" smtClean="0"/>
              <a:t>Назвали умным словом «опыт».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185312"/>
          </a:xfrm>
        </p:spPr>
        <p:txBody>
          <a:bodyPr/>
          <a:lstStyle/>
          <a:p>
            <a:pPr marL="45720" indent="0">
              <a:buNone/>
            </a:pPr>
            <a:r>
              <a:rPr lang="ru-RU" sz="4000" dirty="0" smtClean="0"/>
              <a:t>Опыты с воздухом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670867922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31838"/>
            <a:ext cx="7704855" cy="5217442"/>
          </a:xfrm>
        </p:spPr>
      </p:pic>
    </p:spTree>
    <p:extLst>
      <p:ext uri="{BB962C8B-B14F-4D97-AF65-F5344CB8AC3E}">
        <p14:creationId xmlns="" xmlns:p14="http://schemas.microsoft.com/office/powerpoint/2010/main" val="1718578124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4143380"/>
            <a:ext cx="3571899" cy="1371788"/>
          </a:xfrm>
        </p:spPr>
        <p:txBody>
          <a:bodyPr/>
          <a:lstStyle/>
          <a:p>
            <a:pPr algn="l">
              <a:buNone/>
            </a:pPr>
            <a:r>
              <a:rPr lang="ru-RU" sz="2400" dirty="0" smtClean="0"/>
              <a:t>Опыт-эксперимент «Чем мы дышим».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633382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89" y="2996952"/>
            <a:ext cx="4588776" cy="3289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5209418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445224"/>
            <a:ext cx="6512511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Игровая ситуация «Капля шар».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6505731" cy="4713386"/>
          </a:xfrm>
        </p:spPr>
      </p:pic>
    </p:spTree>
    <p:extLst>
      <p:ext uri="{BB962C8B-B14F-4D97-AF65-F5344CB8AC3E}">
        <p14:creationId xmlns="" xmlns:p14="http://schemas.microsoft.com/office/powerpoint/2010/main" val="2340054340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700808"/>
            <a:ext cx="6512511" cy="381436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Возле речки мы гуляли</a:t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>И песочек набирали.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Мы песочек насыпаем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И внимательно наблюдаем.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А потом его намочим,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Будет интересно очень.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И из мокрого песочка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Строим домик для мышонка.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9692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/>
              <a:t>Опыты с песком</a:t>
            </a:r>
          </a:p>
        </p:txBody>
      </p:sp>
    </p:spTree>
    <p:extLst>
      <p:ext uri="{BB962C8B-B14F-4D97-AF65-F5344CB8AC3E}">
        <p14:creationId xmlns="" xmlns:p14="http://schemas.microsoft.com/office/powerpoint/2010/main" val="2011957114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/>
              <a:t>Игра «Песчаный дождик»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200800" cy="4752528"/>
          </a:xfrm>
        </p:spPr>
      </p:pic>
    </p:spTree>
    <p:extLst>
      <p:ext uri="{BB962C8B-B14F-4D97-AF65-F5344CB8AC3E}">
        <p14:creationId xmlns="" xmlns:p14="http://schemas.microsoft.com/office/powerpoint/2010/main" val="1966786572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157192"/>
            <a:ext cx="6512511" cy="713016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Игра  «Лепим куличики»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31838"/>
            <a:ext cx="6336704" cy="4065314"/>
          </a:xfrm>
        </p:spPr>
      </p:pic>
    </p:spTree>
    <p:extLst>
      <p:ext uri="{BB962C8B-B14F-4D97-AF65-F5344CB8AC3E}">
        <p14:creationId xmlns="" xmlns:p14="http://schemas.microsoft.com/office/powerpoint/2010/main" val="1914949537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25144"/>
            <a:ext cx="6512511" cy="790024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«Домик для мышонка»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31838"/>
            <a:ext cx="5904656" cy="3849290"/>
          </a:xfrm>
        </p:spPr>
      </p:pic>
    </p:spTree>
    <p:extLst>
      <p:ext uri="{BB962C8B-B14F-4D97-AF65-F5344CB8AC3E}">
        <p14:creationId xmlns="" xmlns:p14="http://schemas.microsoft.com/office/powerpoint/2010/main" val="2756650966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15616" y="2276873"/>
            <a:ext cx="7488832" cy="3657792"/>
          </a:xfrm>
        </p:spPr>
        <p:txBody>
          <a:bodyPr/>
          <a:lstStyle/>
          <a:p>
            <a:r>
              <a:rPr lang="ru-RU" sz="4400" dirty="0" smtClean="0"/>
              <a:t>Цель проекта: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/>
              <a:t>Развитие наблюдательности, умение сравнивать, анализировать, обобщать, развивать познавательный интерес у детей в процессе экспериментирования.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/>
              <a:t>Создание условий для формирования основного целостного мировидения ребенка дошкольного возраста средствами эксперимента.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419872" y="476673"/>
            <a:ext cx="4573060" cy="2376264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 smtClean="0"/>
              <a:t>«Пустая голова не рассуждает: чем больше опыта тем больше способна она рассуждать»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       </a:t>
            </a:r>
            <a:r>
              <a:rPr lang="ru-RU" sz="1400" dirty="0" smtClean="0"/>
              <a:t>П.П. БЛОНСКИЙ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388238096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3" y="2276872"/>
            <a:ext cx="6686128" cy="3238296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На прогулку мы пошли,</a:t>
            </a:r>
            <a:br>
              <a:rPr lang="ru-RU" sz="3200" dirty="0" smtClean="0"/>
            </a:br>
            <a:r>
              <a:rPr lang="ru-RU" sz="3200" dirty="0" smtClean="0"/>
              <a:t>Камни разные нашли.</a:t>
            </a:r>
            <a:br>
              <a:rPr lang="ru-RU" sz="3200" dirty="0" smtClean="0"/>
            </a:br>
            <a:r>
              <a:rPr lang="ru-RU" sz="3200" dirty="0" smtClean="0"/>
              <a:t>Камни в воду мы бросали</a:t>
            </a:r>
            <a:br>
              <a:rPr lang="ru-RU" sz="3200" dirty="0" smtClean="0"/>
            </a:br>
            <a:r>
              <a:rPr lang="ru-RU" sz="3200" dirty="0" smtClean="0"/>
              <a:t>И в ладошках их держали.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25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Экспериментирование с камнями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086858037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4143380"/>
            <a:ext cx="3143272" cy="1143000"/>
          </a:xfrm>
        </p:spPr>
        <p:txBody>
          <a:bodyPr/>
          <a:lstStyle/>
          <a:p>
            <a:pPr algn="l">
              <a:buNone/>
            </a:pPr>
            <a:r>
              <a:rPr lang="ru-RU" sz="1800" dirty="0" smtClean="0"/>
              <a:t>Игра-исследование </a:t>
            </a:r>
            <a:r>
              <a:rPr lang="ru-RU" sz="2400" dirty="0" smtClean="0"/>
              <a:t>«Какие камешки бывают»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4633382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57" y="2420888"/>
            <a:ext cx="5507765" cy="4130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3462667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43380"/>
            <a:ext cx="3643307" cy="1643074"/>
          </a:xfrm>
        </p:spPr>
        <p:txBody>
          <a:bodyPr/>
          <a:lstStyle/>
          <a:p>
            <a:pPr algn="l">
              <a:buNone/>
            </a:pPr>
            <a:r>
              <a:rPr lang="ru-RU" sz="1800" dirty="0" smtClean="0"/>
              <a:t>     Мы намочили,     посушили,</a:t>
            </a:r>
            <a:br>
              <a:rPr lang="ru-RU" sz="1800" dirty="0" smtClean="0"/>
            </a:br>
            <a:r>
              <a:rPr lang="ru-RU" sz="1800" dirty="0" smtClean="0"/>
              <a:t>Потом в рядочек разложили.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633382" cy="34750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07" y="2996952"/>
            <a:ext cx="4770107" cy="3577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9293809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ru-RU" sz="4400" dirty="0" smtClean="0"/>
          </a:p>
          <a:p>
            <a:pPr marL="45720" indent="0">
              <a:buNone/>
            </a:pPr>
            <a:endParaRPr lang="ru-RU" sz="4400" dirty="0"/>
          </a:p>
          <a:p>
            <a:pPr marL="45720" indent="0">
              <a:buNone/>
            </a:pPr>
            <a:r>
              <a:rPr lang="ru-RU" sz="4400" dirty="0" smtClean="0"/>
              <a:t>Заключительный этап</a:t>
            </a:r>
          </a:p>
          <a:p>
            <a:pPr marL="45720" indent="0">
              <a:buNone/>
            </a:pPr>
            <a:r>
              <a:rPr lang="ru-RU" sz="4300" dirty="0" smtClean="0"/>
              <a:t>    (продукты проекта)</a:t>
            </a:r>
            <a:endParaRPr lang="ru-RU" sz="4300" dirty="0"/>
          </a:p>
        </p:txBody>
      </p:sp>
    </p:spTree>
    <p:extLst>
      <p:ext uri="{BB962C8B-B14F-4D97-AF65-F5344CB8AC3E}">
        <p14:creationId xmlns="" xmlns:p14="http://schemas.microsoft.com/office/powerpoint/2010/main" val="2464262701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093296"/>
            <a:ext cx="6512511" cy="141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76864" cy="471370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3500" dirty="0" smtClean="0"/>
              <a:t>Папка – раскладушка «Мы экспериментируем»</a:t>
            </a:r>
          </a:p>
          <a:p>
            <a:pPr>
              <a:buFont typeface="Wingdings" pitchFamily="2" charset="2"/>
              <a:buChar char="v"/>
            </a:pPr>
            <a:endParaRPr lang="ru-RU" sz="3500" dirty="0" smtClean="0"/>
          </a:p>
          <a:p>
            <a:pPr>
              <a:buFont typeface="Wingdings" pitchFamily="2" charset="2"/>
              <a:buChar char="v"/>
            </a:pPr>
            <a:r>
              <a:rPr lang="ru-RU" sz="3500" dirty="0" smtClean="0"/>
              <a:t>«Домик песка» (ящик с песком для игр и экспериментов)</a:t>
            </a:r>
          </a:p>
          <a:p>
            <a:pPr>
              <a:buFont typeface="Wingdings" pitchFamily="2" charset="2"/>
              <a:buChar char="v"/>
            </a:pPr>
            <a:endParaRPr lang="ru-RU" sz="3500" dirty="0" smtClean="0"/>
          </a:p>
          <a:p>
            <a:pPr>
              <a:buFont typeface="Wingdings" pitchFamily="2" charset="2"/>
              <a:buChar char="v"/>
            </a:pPr>
            <a:r>
              <a:rPr lang="ru-RU" sz="3500" dirty="0" smtClean="0"/>
              <a:t>«Музей камней»</a:t>
            </a:r>
          </a:p>
          <a:p>
            <a:pPr>
              <a:buFont typeface="Wingdings" pitchFamily="2" charset="2"/>
              <a:buChar char="v"/>
            </a:pPr>
            <a:endParaRPr lang="ru-RU" sz="3500" dirty="0" smtClean="0"/>
          </a:p>
          <a:p>
            <a:pPr>
              <a:buFont typeface="Wingdings" pitchFamily="2" charset="2"/>
              <a:buChar char="v"/>
            </a:pPr>
            <a:r>
              <a:rPr lang="ru-RU" sz="3500" dirty="0" smtClean="0"/>
              <a:t>Презентация занятия «Нам водичка добрый друг»</a:t>
            </a:r>
            <a:endParaRPr lang="en-US" sz="3500" dirty="0" smtClean="0"/>
          </a:p>
          <a:p>
            <a:pPr>
              <a:buFont typeface="Wingdings" pitchFamily="2" charset="2"/>
              <a:buChar char="v"/>
            </a:pPr>
            <a:endParaRPr lang="ru-RU" sz="3500" dirty="0" smtClean="0"/>
          </a:p>
          <a:p>
            <a:pPr>
              <a:buFont typeface="Wingdings" pitchFamily="2" charset="2"/>
              <a:buChar char="v"/>
            </a:pPr>
            <a:r>
              <a:rPr lang="ru-RU" sz="3500" dirty="0" smtClean="0"/>
              <a:t>Альбомы с иллюстрациями: «Мир воды», «Мир камней», «Мир воздуха».</a:t>
            </a:r>
          </a:p>
        </p:txBody>
      </p:sp>
    </p:spTree>
    <p:extLst>
      <p:ext uri="{BB962C8B-B14F-4D97-AF65-F5344CB8AC3E}">
        <p14:creationId xmlns="" xmlns:p14="http://schemas.microsoft.com/office/powerpoint/2010/main" val="3554740689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406208" cy="525658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>- Расширять представление детей о свойствах окружающего мира.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Знакомить с различными свойствами воды, песка, камней.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Учить детей делать выводы на основе опытов.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 Участвовать в посильной практической деятельности.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Воспитывать бережное отношение к природным ресурсам.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7200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400" dirty="0" smtClean="0"/>
              <a:t>Задачи: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1624355300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556792"/>
            <a:ext cx="7262192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Дошкольное детство–это начальный этап человеческой личности. Воспитание любви к природе должно идти через практическое применение знаний о ней. В дошкольном возрасте дети достигают больших успехов в освоении знаний о природе. Они узнают не только факторы, но и достаточно сложные закономерности лежащие в основе природных явлений. Творчество в экспериментирование обуславливает создание новых проявлений способностей ребенка. Экспериментальная работа вызывает у ребенка интерес к исследованию природы, развивает мыслительные операции, стимулирует познавательную активность и любознательность. Активизирует восприятие учебного материала по ознакомлению с природными явлениями.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972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dirty="0" smtClean="0"/>
              <a:t>Актуальность проекта: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3898470592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589240"/>
            <a:ext cx="7334200" cy="285968"/>
          </a:xfrm>
        </p:spPr>
        <p:txBody>
          <a:bodyPr/>
          <a:lstStyle/>
          <a:p>
            <a:pPr marL="0" indent="0" algn="l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700808"/>
            <a:ext cx="7128792" cy="37055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6000" dirty="0" smtClean="0"/>
              <a:t>Организационно-подготовительный этап.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1983037142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512423" y="5589238"/>
            <a:ext cx="839095" cy="764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001736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Определение проблемы, цели и задач проекта.</a:t>
            </a:r>
          </a:p>
          <a:p>
            <a:r>
              <a:rPr lang="ru-RU" sz="3000" dirty="0" smtClean="0"/>
              <a:t>Изучение литературы, подбор материала для выполнения экспериментальных работ.</a:t>
            </a:r>
          </a:p>
          <a:p>
            <a:r>
              <a:rPr lang="ru-RU" sz="3000" dirty="0" smtClean="0"/>
              <a:t>Выявление знаний детей о предметах и явлениях в неживой природе.</a:t>
            </a:r>
          </a:p>
        </p:txBody>
      </p:sp>
    </p:spTree>
    <p:extLst>
      <p:ext uri="{BB962C8B-B14F-4D97-AF65-F5344CB8AC3E}">
        <p14:creationId xmlns="" xmlns:p14="http://schemas.microsoft.com/office/powerpoint/2010/main" val="2637964393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141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6000" dirty="0" smtClean="0"/>
          </a:p>
          <a:p>
            <a:pPr marL="45720" indent="0">
              <a:buNone/>
            </a:pPr>
            <a:r>
              <a:rPr lang="ru-RU" sz="6000" dirty="0" smtClean="0"/>
              <a:t> Основной этап</a:t>
            </a:r>
          </a:p>
          <a:p>
            <a:pPr marL="45720" indent="0">
              <a:buNone/>
            </a:pPr>
            <a:r>
              <a:rPr lang="ru-RU" sz="4200" dirty="0" smtClean="0"/>
              <a:t>(цикл практических дел).</a:t>
            </a:r>
            <a:endParaRPr lang="ru-RU" sz="4200" dirty="0"/>
          </a:p>
        </p:txBody>
      </p:sp>
    </p:spTree>
    <p:extLst>
      <p:ext uri="{BB962C8B-B14F-4D97-AF65-F5344CB8AC3E}">
        <p14:creationId xmlns="" xmlns:p14="http://schemas.microsoft.com/office/powerpoint/2010/main" val="1251476169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996952"/>
            <a:ext cx="6512511" cy="2518216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Сначала смотрим, наблюдаем,</a:t>
            </a:r>
            <a:br>
              <a:rPr lang="ru-RU" sz="3200" dirty="0" smtClean="0"/>
            </a:br>
            <a:r>
              <a:rPr lang="ru-RU" sz="3200" dirty="0" smtClean="0"/>
              <a:t>Затем с водичкой мы играем.</a:t>
            </a:r>
            <a:br>
              <a:rPr lang="ru-RU" sz="3200" dirty="0" smtClean="0"/>
            </a:br>
            <a:r>
              <a:rPr lang="ru-RU" sz="3200" dirty="0" smtClean="0"/>
              <a:t>И вот он истины момент –</a:t>
            </a:r>
            <a:br>
              <a:rPr lang="ru-RU" sz="3200" dirty="0" smtClean="0"/>
            </a:br>
            <a:r>
              <a:rPr lang="ru-RU" sz="3200" dirty="0" smtClean="0"/>
              <a:t>Проводим мы эксперимент.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9053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6000" dirty="0" smtClean="0"/>
              <a:t>Опыты с водой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4170493706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229200"/>
            <a:ext cx="7160583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Игра с водой </a:t>
            </a:r>
            <a:r>
              <a:rPr lang="ru-RU" sz="3600" dirty="0" smtClean="0"/>
              <a:t>«Тонет – не тонет»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056784" cy="4752528"/>
          </a:xfrm>
        </p:spPr>
      </p:pic>
    </p:spTree>
    <p:extLst>
      <p:ext uri="{BB962C8B-B14F-4D97-AF65-F5344CB8AC3E}">
        <p14:creationId xmlns="" xmlns:p14="http://schemas.microsoft.com/office/powerpoint/2010/main" val="756832305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375</TotalTime>
  <Words>359</Words>
  <Application>Microsoft Office PowerPoint</Application>
  <PresentationFormat>Экран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Исcледовательско - игровой проект для детей дошкольного возраста.</vt:lpstr>
      <vt:lpstr>«Пустая голова не рассуждает: чем больше опыта тем больше способна она рассуждать»                                    П.П. БЛОНСКИЙ</vt:lpstr>
      <vt:lpstr>- Расширять представление детей о свойствах окружающего мира.  - Знакомить с различными свойствами воды, песка, камней.  - Учить детей делать выводы на основе опытов.  -  Участвовать в посильной практической деятельности.  - Воспитывать бережное отношение к природным ресурсам.</vt:lpstr>
      <vt:lpstr>Дошкольное детство–это начальный этап человеческой личности. Воспитание любви к природе должно идти через практическое применение знаний о ней. В дошкольном возрасте дети достигают больших успехов в освоении знаний о природе. Они узнают не только факторы, но и достаточно сложные закономерности лежащие в основе природных явлений. Творчество в экспериментирование обуславливает создание новых проявлений способностей ребенка. Экспериментальная работа вызывает у ребенка интерес к исследованию природы, развивает мыслительные операции, стимулирует познавательную активность и любознательность. Активизирует восприятие учебного материала по ознакомлению с природными явлениями.</vt:lpstr>
      <vt:lpstr>Слайд 5</vt:lpstr>
      <vt:lpstr>Слайд 6</vt:lpstr>
      <vt:lpstr>Слайд 7</vt:lpstr>
      <vt:lpstr>Сначала смотрим, наблюдаем, Затем с водичкой мы играем. И вот он истины момент – Проводим мы эксперимент.</vt:lpstr>
      <vt:lpstr>Игра с водой «Тонет – не тонет»</vt:lpstr>
      <vt:lpstr>Игра-эксперимент         «Цветочек»</vt:lpstr>
      <vt:lpstr>Игровая ситуация «Разноцветные капельки»</vt:lpstr>
      <vt:lpstr>А воздух, он объект особый, Его руками не потрогать. Чтоб его увидеть глазом В трубочки подули разом. Потом на радость детворы  Надували мы шары. Всю эту так сказать работу Назвали умным словом «опыт».</vt:lpstr>
      <vt:lpstr>Слайд 13</vt:lpstr>
      <vt:lpstr>Опыт-эксперимент «Чем мы дышим».</vt:lpstr>
      <vt:lpstr>Игровая ситуация «Капля шар».</vt:lpstr>
      <vt:lpstr>Возле речки мы гуляли И песочек набирали. Мы песочек насыпаем И внимательно наблюдаем. А потом его намочим, Будет интересно очень. И из мокрого песочка Строим домик для мышонка. </vt:lpstr>
      <vt:lpstr>Игра «Песчаный дождик»</vt:lpstr>
      <vt:lpstr>Игра  «Лепим куличики»</vt:lpstr>
      <vt:lpstr>«Домик для мышонка»</vt:lpstr>
      <vt:lpstr>На прогулку мы пошли, Камни разные нашли. Камни в воду мы бросали И в ладошках их держали.</vt:lpstr>
      <vt:lpstr>Игра-исследование «Какие камешки бывают».</vt:lpstr>
      <vt:lpstr>     Мы намочили,     посушили, Потом в рядочек разложили.</vt:lpstr>
      <vt:lpstr>Слайд 23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Исследовательско - игровой проект для детей дошкольного возраста.</dc:title>
  <dc:creator>Acer</dc:creator>
  <cp:lastModifiedBy>Admin</cp:lastModifiedBy>
  <cp:revision>39</cp:revision>
  <dcterms:created xsi:type="dcterms:W3CDTF">2011-11-16T02:23:04Z</dcterms:created>
  <dcterms:modified xsi:type="dcterms:W3CDTF">2012-02-01T08:26:38Z</dcterms:modified>
</cp:coreProperties>
</file>