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B85A-7454-4D5B-AA23-9752E02F2880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1490-CFDB-44E5-873F-94CC11A72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B85A-7454-4D5B-AA23-9752E02F2880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1490-CFDB-44E5-873F-94CC11A72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B85A-7454-4D5B-AA23-9752E02F2880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1490-CFDB-44E5-873F-94CC11A72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B85A-7454-4D5B-AA23-9752E02F2880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1490-CFDB-44E5-873F-94CC11A72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B85A-7454-4D5B-AA23-9752E02F2880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1490-CFDB-44E5-873F-94CC11A72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B85A-7454-4D5B-AA23-9752E02F2880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1490-CFDB-44E5-873F-94CC11A72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B85A-7454-4D5B-AA23-9752E02F2880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1490-CFDB-44E5-873F-94CC11A72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B85A-7454-4D5B-AA23-9752E02F2880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1490-CFDB-44E5-873F-94CC11A72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B85A-7454-4D5B-AA23-9752E02F2880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1490-CFDB-44E5-873F-94CC11A72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B85A-7454-4D5B-AA23-9752E02F2880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1490-CFDB-44E5-873F-94CC11A72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B85A-7454-4D5B-AA23-9752E02F2880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1490-CFDB-44E5-873F-94CC11A72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4B85A-7454-4D5B-AA23-9752E02F2880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E1490-CFDB-44E5-873F-94CC11A726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16832"/>
            <a:ext cx="87436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Проследите глазками за фигуркой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G:\Закр. Глаза БК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808" y="836712"/>
            <a:ext cx="4191000" cy="565785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051720" y="260648"/>
            <a:ext cx="55319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Поморгайте глазками</a:t>
            </a:r>
            <a:endParaRPr lang="ru-RU" sz="4400" dirty="0"/>
          </a:p>
        </p:txBody>
      </p:sp>
      <p:sp>
        <p:nvSpPr>
          <p:cNvPr id="15" name="Рамка 14"/>
          <p:cNvSpPr/>
          <p:nvPr/>
        </p:nvSpPr>
        <p:spPr>
          <a:xfrm>
            <a:off x="179512" y="188640"/>
            <a:ext cx="8640960" cy="6480720"/>
          </a:xfrm>
          <a:prstGeom prst="frame">
            <a:avLst>
              <a:gd name="adj1" fmla="val 2251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detsad-kitty.ru/uploads/posts/2010-07/1277985489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836712"/>
            <a:ext cx="7488832" cy="6021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Сколько предметов на картинке?</a:t>
            </a:r>
            <a:endParaRPr lang="ru-RU" sz="3600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51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oligo.ucoz.ru/poschitaj_i_raskras.jpg"/>
          <p:cNvPicPr>
            <a:picLocks noChangeAspect="1" noChangeArrowheads="1"/>
          </p:cNvPicPr>
          <p:nvPr/>
        </p:nvPicPr>
        <p:blipFill>
          <a:blip r:embed="rId2" cstate="print"/>
          <a:srcRect b="16859"/>
          <a:stretch>
            <a:fillRect/>
          </a:stretch>
        </p:blipFill>
        <p:spPr bwMode="auto">
          <a:xfrm>
            <a:off x="3078088" y="0"/>
            <a:ext cx="6065912" cy="672434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484784"/>
            <a:ext cx="32403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изображено на картинке?</a:t>
            </a:r>
            <a:endParaRPr lang="ru-RU" sz="3600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51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funnypicture.zoda.ru/bd/2008/11/09/afeb2e2957d9540f5ac1c21ea256fa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6652"/>
            <a:ext cx="8748464" cy="63727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260648"/>
            <a:ext cx="63367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Настрой глазки,</a:t>
            </a:r>
          </a:p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чтобы  овалы двигались                                                             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G:\Закр. Глаза БК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808" y="836712"/>
            <a:ext cx="4191000" cy="565785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051720" y="260648"/>
            <a:ext cx="55319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Поморгайте глазками</a:t>
            </a:r>
            <a:endParaRPr lang="ru-RU" sz="4400" dirty="0"/>
          </a:p>
        </p:txBody>
      </p:sp>
      <p:sp>
        <p:nvSpPr>
          <p:cNvPr id="15" name="Рамка 14"/>
          <p:cNvSpPr/>
          <p:nvPr/>
        </p:nvSpPr>
        <p:spPr>
          <a:xfrm>
            <a:off x="179512" y="188640"/>
            <a:ext cx="8640960" cy="6480720"/>
          </a:xfrm>
          <a:prstGeom prst="frame">
            <a:avLst>
              <a:gd name="adj1" fmla="val 2251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395288" y="3141663"/>
            <a:ext cx="8064500" cy="0"/>
          </a:xfrm>
          <a:prstGeom prst="line">
            <a:avLst/>
          </a:prstGeom>
          <a:noFill/>
          <a:ln w="1016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250825" y="2781300"/>
            <a:ext cx="720725" cy="7191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32656"/>
            <a:ext cx="8871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Проследите глазками за фигуркой </a:t>
            </a:r>
            <a:endParaRPr lang="ru-RU" sz="4400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21" dur="3000" spd="-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0"/>
                            </p:stCondLst>
                            <p:childTnLst>
                              <p:par>
                                <p:cTn id="26" presetID="63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27" dur="3000" spd="-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63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500"/>
                            </p:stCondLst>
                            <p:childTnLst>
                              <p:par>
                                <p:cTn id="32" presetID="63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33" dur="3000" spd="-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0"/>
                            </p:stCondLst>
                            <p:childTnLst>
                              <p:par>
                                <p:cTn id="35" presetID="63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500"/>
                            </p:stCondLst>
                            <p:childTnLst>
                              <p:par>
                                <p:cTn id="38" presetID="63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39" dur="3000" spd="-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5" grpId="1" animBg="1"/>
      <p:bldP spid="8195" grpId="2" animBg="1"/>
      <p:bldP spid="8195" grpId="3" animBg="1"/>
      <p:bldP spid="8195" grpId="4" animBg="1"/>
      <p:bldP spid="8195" grpId="5" animBg="1"/>
      <p:bldP spid="8195" grpId="6" animBg="1"/>
      <p:bldP spid="8195" grpId="7" animBg="1"/>
      <p:bldP spid="8195" grpId="8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Line 4"/>
          <p:cNvSpPr>
            <a:spLocks noChangeShapeType="1"/>
          </p:cNvSpPr>
          <p:nvPr/>
        </p:nvSpPr>
        <p:spPr bwMode="auto">
          <a:xfrm>
            <a:off x="4427538" y="260350"/>
            <a:ext cx="0" cy="6264275"/>
          </a:xfrm>
          <a:prstGeom prst="line">
            <a:avLst/>
          </a:prstGeom>
          <a:noFill/>
          <a:ln w="101600">
            <a:solidFill>
              <a:schemeClr val="accent6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3995936" y="188640"/>
            <a:ext cx="863600" cy="836613"/>
          </a:xfrm>
          <a:custGeom>
            <a:avLst/>
            <a:gdLst>
              <a:gd name="T0" fmla="*/ 431800 w 21600"/>
              <a:gd name="T1" fmla="*/ 0 h 21600"/>
              <a:gd name="T2" fmla="*/ 126461 w 21600"/>
              <a:gd name="T3" fmla="*/ 122510 h 21600"/>
              <a:gd name="T4" fmla="*/ 0 w 21600"/>
              <a:gd name="T5" fmla="*/ 418307 h 21600"/>
              <a:gd name="T6" fmla="*/ 126461 w 21600"/>
              <a:gd name="T7" fmla="*/ 714103 h 21600"/>
              <a:gd name="T8" fmla="*/ 431800 w 21600"/>
              <a:gd name="T9" fmla="*/ 836613 h 21600"/>
              <a:gd name="T10" fmla="*/ 737139 w 21600"/>
              <a:gd name="T11" fmla="*/ 714103 h 21600"/>
              <a:gd name="T12" fmla="*/ 863600 w 21600"/>
              <a:gd name="T13" fmla="*/ 418307 h 21600"/>
              <a:gd name="T14" fmla="*/ 737139 w 21600"/>
              <a:gd name="T15" fmla="*/ 12251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51445E-7 L -1.38889E-6 0.87907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51445E-7 L -1.38889E-6 0.87907 " pathEditMode="relative" rAng="0" ptsTypes="AA">
                                      <p:cBhvr>
                                        <p:cTn id="14" dur="3000" spd="-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51445E-7 L -1.38889E-6 0.87907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51445E-7 L -1.38889E-6 0.85803 " pathEditMode="relative" rAng="0" ptsTypes="AA">
                                      <p:cBhvr>
                                        <p:cTn id="20" dur="3000" spd="-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51445E-7 L -1.38889E-6 0.87907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42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51445E-7 L -1.38889E-6 0.87907 " pathEditMode="relative" rAng="0" ptsTypes="AA">
                                      <p:cBhvr>
                                        <p:cTn id="26" dur="3000" spd="-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0"/>
                            </p:stCondLst>
                            <p:childTnLst>
                              <p:par>
                                <p:cTn id="28" presetID="42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-1.38889E-6 0.87917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1" grpId="1" animBg="1"/>
      <p:bldP spid="4101" grpId="2" animBg="1"/>
      <p:bldP spid="4101" grpId="3" animBg="1"/>
      <p:bldP spid="4101" grpId="4" animBg="1"/>
      <p:bldP spid="4101" grpId="5" animBg="1"/>
      <p:bldP spid="4101" grpId="6" animBg="1"/>
      <p:bldP spid="4101" grpId="7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395288" y="476250"/>
            <a:ext cx="8353425" cy="5976938"/>
          </a:xfrm>
          <a:prstGeom prst="line">
            <a:avLst/>
          </a:prstGeom>
          <a:noFill/>
          <a:ln w="101600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 rot="-2647464">
            <a:off x="250825" y="260350"/>
            <a:ext cx="649288" cy="647700"/>
          </a:xfrm>
          <a:prstGeom prst="pentagon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8778E-17 L 0.87413 0.8494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" y="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9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812 0.84439 " pathEditMode="relative" rAng="0" ptsTypes="AA">
                                      <p:cBhvr>
                                        <p:cTn id="13" dur="3000" spd="-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" y="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49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812 0.8443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" y="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49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812 0.84439 " pathEditMode="relative" rAng="0" ptsTypes="AA">
                                      <p:cBhvr>
                                        <p:cTn id="19" dur="3000" spd="-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" y="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49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812 0.84439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" y="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49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812 0.84439 " pathEditMode="relative" rAng="0" ptsTypes="AA">
                                      <p:cBhvr>
                                        <p:cTn id="25" dur="3000" spd="-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" y="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49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812 0.84439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" y="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0"/>
                            </p:stCondLst>
                            <p:childTnLst>
                              <p:par>
                                <p:cTn id="30" presetID="49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031 0.84439 " pathEditMode="relative" rAng="0" ptsTypes="AA">
                                      <p:cBhvr>
                                        <p:cTn id="31" dur="3000" spd="-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" y="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1" grpId="1" animBg="1"/>
      <p:bldP spid="7171" grpId="2" animBg="1"/>
      <p:bldP spid="7171" grpId="3" animBg="1"/>
      <p:bldP spid="7171" grpId="4" animBg="1"/>
      <p:bldP spid="7171" grpId="5" animBg="1"/>
      <p:bldP spid="7171" grpId="6" animBg="1"/>
      <p:bldP spid="7171" grpId="7" animBg="1"/>
      <p:bldP spid="7171" grpId="8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 flipH="1">
            <a:off x="395288" y="404813"/>
            <a:ext cx="8353425" cy="6048375"/>
          </a:xfrm>
          <a:prstGeom prst="line">
            <a:avLst/>
          </a:prstGeom>
          <a:noFill/>
          <a:ln w="101600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 rot="3358315">
            <a:off x="8154194" y="207169"/>
            <a:ext cx="755650" cy="719138"/>
          </a:xfrm>
          <a:prstGeom prst="trapezoid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975 0.86798 L -2.22222E-6 -4.16185E-6 " pathEditMode="relative" rAng="0" ptsTypes="AA">
                                      <p:cBhvr>
                                        <p:cTn id="10" dur="2000" spd="-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" y="-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993 0.86775 L 2.77778E-7 1.38778E-1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" y="-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6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177 0.85734 L 3.88889E-6 -3.3526E-6 " pathEditMode="relative" rAng="0" ptsTypes="AA">
                                      <p:cBhvr>
                                        <p:cTn id="16" dur="2000" spd="-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" y="-4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56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993 0.86775 L 2.77778E-7 1.38778E-1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" y="-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56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177 0.85734 L 3.88889E-6 -3.3526E-6 " pathEditMode="relative" rAng="0" ptsTypes="AA">
                                      <p:cBhvr>
                                        <p:cTn id="22" dur="2000" spd="-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" y="-4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56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993 0.86775 L 2.77778E-7 1.38778E-1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" y="-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56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177 0.85734 L 3.88889E-6 -3.3526E-6 " pathEditMode="relative" rAng="0" ptsTypes="AA">
                                      <p:cBhvr>
                                        <p:cTn id="28" dur="2000" spd="-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" y="-4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56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993 0.85988 L 2.77778E-7 1.38778E-1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" y="-4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7" grpId="1" animBg="1"/>
      <p:bldP spid="6147" grpId="2" animBg="1"/>
      <p:bldP spid="6147" grpId="3" animBg="1"/>
      <p:bldP spid="6147" grpId="4" animBg="1"/>
      <p:bldP spid="6147" grpId="5" animBg="1"/>
      <p:bldP spid="6147" grpId="6" animBg="1"/>
      <p:bldP spid="6147" grpId="7" animBg="1"/>
      <p:bldP spid="6147" grpId="8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1403350" y="765175"/>
            <a:ext cx="6553200" cy="5616575"/>
          </a:xfrm>
          <a:prstGeom prst="ellipse">
            <a:avLst/>
          </a:prstGeom>
          <a:noFill/>
          <a:ln w="1016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4211638" y="333375"/>
            <a:ext cx="935037" cy="863600"/>
          </a:xfrm>
          <a:prstGeom prst="hear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91329E-6 C 0.19532 4.91329E-6 0.35452 0.18104 0.35452 0.40369 C 0.35452 0.62612 0.19532 0.80739 -2.5E-6 0.80739 C -0.19566 0.80739 -0.35434 0.62612 -0.35434 0.40369 C -0.35434 0.18104 -0.19566 4.91329E-6 -2.5E-6 4.91329E-6 Z " pathEditMode="relative" rAng="0" ptsTypes="fffff">
                                      <p:cBhvr>
                                        <p:cTn id="10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4" name="Oval 4"/>
          <p:cNvSpPr>
            <a:spLocks noChangeArrowheads="1"/>
          </p:cNvSpPr>
          <p:nvPr/>
        </p:nvSpPr>
        <p:spPr bwMode="auto">
          <a:xfrm>
            <a:off x="1187450" y="476250"/>
            <a:ext cx="6840538" cy="5976938"/>
          </a:xfrm>
          <a:prstGeom prst="ellipse">
            <a:avLst/>
          </a:prstGeom>
          <a:noFill/>
          <a:ln w="101600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4067944" y="0"/>
            <a:ext cx="1009650" cy="936402"/>
          </a:xfrm>
          <a:prstGeom prst="star4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1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2.08092E-6 C 0.20642 -2.08092E-6 0.37431 0.19122 0.37431 0.42729 C 0.37431 0.66243 0.20642 0.8548 0 0.8548 C -0.20625 0.8548 -0.37378 0.66243 -0.37378 0.42729 C -0.37378 0.19122 -0.20625 -2.08092E-6 0 -2.08092E-6 Z " pathEditMode="relative" rAng="0" ptsTypes="fffff">
                                      <p:cBhvr>
                                        <p:cTn id="12" dur="3000" spd="-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G:\Закр. Глаза БК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808" y="836712"/>
            <a:ext cx="4191000" cy="565785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051720" y="260648"/>
            <a:ext cx="55319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Поморгайте глазками</a:t>
            </a:r>
            <a:endParaRPr lang="ru-RU" sz="4400" dirty="0"/>
          </a:p>
        </p:txBody>
      </p:sp>
      <p:sp>
        <p:nvSpPr>
          <p:cNvPr id="15" name="Рамка 14"/>
          <p:cNvSpPr/>
          <p:nvPr/>
        </p:nvSpPr>
        <p:spPr>
          <a:xfrm>
            <a:off x="179512" y="188640"/>
            <a:ext cx="8640960" cy="6480720"/>
          </a:xfrm>
          <a:prstGeom prst="frame">
            <a:avLst>
              <a:gd name="adj1" fmla="val 2251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detsad-kitty.ru/uploads/posts/2010-07/127798547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89248"/>
            <a:ext cx="6265594" cy="6768752"/>
          </a:xfrm>
          <a:prstGeom prst="rect">
            <a:avLst/>
          </a:prstGeom>
          <a:noFill/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51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23762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Найди дудочку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556792"/>
            <a:ext cx="23762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Найди ведро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581128"/>
            <a:ext cx="23762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ты ещё </a:t>
            </a:r>
            <a:r>
              <a:rPr lang="ru-RU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видешь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212976"/>
            <a:ext cx="23762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Найди утку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43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ExPress</dc:creator>
  <cp:lastModifiedBy>ExPress</cp:lastModifiedBy>
  <cp:revision>4</cp:revision>
  <dcterms:created xsi:type="dcterms:W3CDTF">2013-12-18T18:29:52Z</dcterms:created>
  <dcterms:modified xsi:type="dcterms:W3CDTF">2013-12-18T18:59:49Z</dcterms:modified>
</cp:coreProperties>
</file>