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A9E88-A57D-4210-B587-151C192DD252}" type="datetimeFigureOut">
              <a:rPr lang="ru-RU" smtClean="0"/>
              <a:pPr/>
              <a:t>06.01.2012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4B5E-470A-4E9E-969C-62C8775D1C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A9E88-A57D-4210-B587-151C192DD252}" type="datetimeFigureOut">
              <a:rPr lang="ru-RU" smtClean="0"/>
              <a:pPr/>
              <a:t>06.01.2012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4B5E-470A-4E9E-969C-62C8775D1C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A9E88-A57D-4210-B587-151C192DD252}" type="datetimeFigureOut">
              <a:rPr lang="ru-RU" smtClean="0"/>
              <a:pPr/>
              <a:t>06.01.2012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4B5E-470A-4E9E-969C-62C8775D1C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A9E88-A57D-4210-B587-151C192DD252}" type="datetimeFigureOut">
              <a:rPr lang="ru-RU" smtClean="0"/>
              <a:pPr/>
              <a:t>06.01.2012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4B5E-470A-4E9E-969C-62C8775D1C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A9E88-A57D-4210-B587-151C192DD252}" type="datetimeFigureOut">
              <a:rPr lang="ru-RU" smtClean="0"/>
              <a:pPr/>
              <a:t>06.01.2012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4B5E-470A-4E9E-969C-62C8775D1C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A9E88-A57D-4210-B587-151C192DD252}" type="datetimeFigureOut">
              <a:rPr lang="ru-RU" smtClean="0"/>
              <a:pPr/>
              <a:t>06.01.2012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4B5E-470A-4E9E-969C-62C8775D1C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A9E88-A57D-4210-B587-151C192DD252}" type="datetimeFigureOut">
              <a:rPr lang="ru-RU" smtClean="0"/>
              <a:pPr/>
              <a:t>06.01.2012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4B5E-470A-4E9E-969C-62C8775D1C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A9E88-A57D-4210-B587-151C192DD252}" type="datetimeFigureOut">
              <a:rPr lang="ru-RU" smtClean="0"/>
              <a:pPr/>
              <a:t>06.01.2012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4B5E-470A-4E9E-969C-62C8775D1C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A9E88-A57D-4210-B587-151C192DD252}" type="datetimeFigureOut">
              <a:rPr lang="ru-RU" smtClean="0"/>
              <a:pPr/>
              <a:t>06.01.2012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4B5E-470A-4E9E-969C-62C8775D1C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A9E88-A57D-4210-B587-151C192DD252}" type="datetimeFigureOut">
              <a:rPr lang="ru-RU" smtClean="0"/>
              <a:pPr/>
              <a:t>06.01.2012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4B5E-470A-4E9E-969C-62C8775D1C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A9E88-A57D-4210-B587-151C192DD252}" type="datetimeFigureOut">
              <a:rPr lang="ru-RU" smtClean="0"/>
              <a:pPr/>
              <a:t>06.01.2012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4B5E-470A-4E9E-969C-62C8775D1C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A9E88-A57D-4210-B587-151C192DD252}" type="datetimeFigureOut">
              <a:rPr lang="ru-RU" smtClean="0"/>
              <a:pPr/>
              <a:t>06.01.2012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E4B5E-470A-4E9E-969C-62C8775D1C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2500298" y="4643446"/>
            <a:ext cx="5494338" cy="1071570"/>
          </a:xfrm>
        </p:spPr>
        <p:txBody>
          <a:bodyPr>
            <a:noAutofit/>
          </a:bodyPr>
          <a:lstStyle/>
          <a:p>
            <a:r>
              <a:rPr lang="ru-RU" sz="1800" dirty="0" smtClean="0"/>
              <a:t>Белая и хрусткая,</a:t>
            </a:r>
          </a:p>
          <a:p>
            <a:r>
              <a:rPr lang="ru-RU" sz="1800" dirty="0" smtClean="0"/>
              <a:t>Зовут меня </a:t>
            </a:r>
            <a:r>
              <a:rPr lang="ru-RU" sz="1800" dirty="0" err="1" smtClean="0"/>
              <a:t>капусткою</a:t>
            </a:r>
            <a:r>
              <a:rPr lang="ru-RU" sz="1800" dirty="0" smtClean="0"/>
              <a:t>. </a:t>
            </a:r>
          </a:p>
          <a:p>
            <a:r>
              <a:rPr lang="ru-RU" sz="1800" dirty="0" smtClean="0"/>
              <a:t>Вкусная, полезная. Прогоню болезни я.</a:t>
            </a:r>
          </a:p>
          <a:p>
            <a:endParaRPr lang="ru-RU" sz="1800" dirty="0"/>
          </a:p>
        </p:txBody>
      </p:sp>
      <p:pic>
        <p:nvPicPr>
          <p:cNvPr id="5" name="Рисунок 4" descr="оващи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428860" y="642918"/>
            <a:ext cx="4349750" cy="3321050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428992" y="3929066"/>
            <a:ext cx="2643206" cy="68580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                                        Капуста</a:t>
            </a:r>
            <a:endParaRPr lang="ru-RU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2071670" y="4714884"/>
            <a:ext cx="4071966" cy="928694"/>
          </a:xfrm>
        </p:spPr>
        <p:txBody>
          <a:bodyPr>
            <a:noAutofit/>
          </a:bodyPr>
          <a:lstStyle/>
          <a:p>
            <a:r>
              <a:rPr lang="ru-RU" sz="1600" dirty="0" smtClean="0"/>
              <a:t>Я шепну тебе на ушко: </a:t>
            </a:r>
          </a:p>
          <a:p>
            <a:r>
              <a:rPr lang="ru-RU" sz="1600" dirty="0" smtClean="0"/>
              <a:t>Я- не клоун, но петрушка.</a:t>
            </a:r>
          </a:p>
          <a:p>
            <a:r>
              <a:rPr lang="ru-RU" sz="1600" dirty="0" smtClean="0"/>
              <a:t>Сочная и длинная, зелень витаминная.</a:t>
            </a:r>
            <a:endParaRPr lang="ru-RU" sz="1600" dirty="0"/>
          </a:p>
        </p:txBody>
      </p:sp>
      <p:pic>
        <p:nvPicPr>
          <p:cNvPr id="5" name="Рисунок 4" descr="петрушка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428860" y="785794"/>
            <a:ext cx="4848225" cy="363537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2500298" y="4929198"/>
            <a:ext cx="4171960" cy="1285884"/>
          </a:xfrm>
        </p:spPr>
        <p:txBody>
          <a:bodyPr>
            <a:noAutofit/>
          </a:bodyPr>
          <a:lstStyle/>
          <a:p>
            <a:r>
              <a:rPr lang="ru-RU" sz="1800" dirty="0" smtClean="0"/>
              <a:t>Круглый бок, желтый бок,</a:t>
            </a:r>
          </a:p>
          <a:p>
            <a:r>
              <a:rPr lang="ru-RU" sz="1800" dirty="0" smtClean="0"/>
              <a:t>Сидит в грядке колобок</a:t>
            </a:r>
          </a:p>
          <a:p>
            <a:r>
              <a:rPr lang="ru-RU" sz="1800" dirty="0" smtClean="0"/>
              <a:t>Врос в землю крепко, что же это репка.</a:t>
            </a:r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828800" y="4648200"/>
            <a:ext cx="4243398" cy="6858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                           </a:t>
            </a:r>
            <a:endParaRPr lang="ru-RU" sz="2400" dirty="0"/>
          </a:p>
        </p:txBody>
      </p:sp>
      <p:pic>
        <p:nvPicPr>
          <p:cNvPr id="5" name="Рисунок 4" descr="репка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928926" y="428604"/>
            <a:ext cx="3427413" cy="456882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643042" y="4286256"/>
            <a:ext cx="5500726" cy="1285875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1800" dirty="0" smtClean="0"/>
              <a:t>                 </a:t>
            </a:r>
            <a:r>
              <a:rPr lang="ru-RU" sz="2600" dirty="0" smtClean="0"/>
              <a:t>Прямо с грядки к нам пришла</a:t>
            </a:r>
          </a:p>
          <a:p>
            <a:pPr algn="ctr">
              <a:buNone/>
            </a:pPr>
            <a:r>
              <a:rPr lang="ru-RU" sz="2600" dirty="0" smtClean="0"/>
              <a:t>Красная, румяная</a:t>
            </a:r>
          </a:p>
          <a:p>
            <a:pPr algn="ctr">
              <a:buNone/>
            </a:pPr>
            <a:r>
              <a:rPr lang="ru-RU" sz="2600" dirty="0" smtClean="0"/>
              <a:t>Винегрет нам  принесла и борща духмяного.</a:t>
            </a:r>
          </a:p>
          <a:p>
            <a:pPr algn="ctr"/>
            <a:r>
              <a:rPr lang="ru-RU" sz="2600" dirty="0" smtClean="0"/>
              <a:t>                                                     </a:t>
            </a:r>
            <a:endParaRPr lang="ru-RU" sz="2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643313"/>
            <a:ext cx="5486400" cy="714375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                                                 </a:t>
            </a:r>
            <a:r>
              <a:rPr lang="ru-RU" sz="2400" dirty="0" smtClean="0">
                <a:solidFill>
                  <a:schemeClr val="tx1"/>
                </a:solidFill>
              </a:rPr>
              <a:t>Свекла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свекла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714612" y="0"/>
            <a:ext cx="4760913" cy="363537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828800" y="5486400"/>
            <a:ext cx="7315200" cy="685800"/>
          </a:xfrm>
        </p:spPr>
        <p:txBody>
          <a:bodyPr>
            <a:noAutofit/>
          </a:bodyPr>
          <a:lstStyle/>
          <a:p>
            <a:r>
              <a:rPr lang="ru-RU" sz="1800" dirty="0" smtClean="0"/>
              <a:t>Весь промок кулик в болоте</a:t>
            </a:r>
          </a:p>
          <a:p>
            <a:r>
              <a:rPr lang="ru-RU" sz="1800" dirty="0" smtClean="0"/>
              <a:t>Заболел я гриппом вроде…</a:t>
            </a:r>
          </a:p>
          <a:p>
            <a:r>
              <a:rPr lang="ru-RU" sz="1800" dirty="0" smtClean="0"/>
              <a:t>Вот кулик тебе чеснок, очень многим он помог.</a:t>
            </a:r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828800" y="4648200"/>
            <a:ext cx="4814902" cy="6858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Чеснок</a:t>
            </a:r>
            <a:endParaRPr lang="ru-RU" sz="2400" dirty="0"/>
          </a:p>
        </p:txBody>
      </p:sp>
      <p:pic>
        <p:nvPicPr>
          <p:cNvPr id="5" name="Рисунок 4" descr="чеснок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143108" y="1357298"/>
            <a:ext cx="4848225" cy="323215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571604" y="4786322"/>
            <a:ext cx="5357850" cy="928694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В огороде много гряд, есть и репа, и салат. Тут и свекла и горох. А картофель разве плох? Наш зеленый огород нас прокормит целый год!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71736" y="4071942"/>
            <a:ext cx="2600324" cy="68580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                              Урожай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оващи все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214546" y="785794"/>
            <a:ext cx="3635375" cy="363537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428604"/>
            <a:ext cx="722462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Государственное  бюджетное образовательное учреждение детский сад №14</a:t>
            </a:r>
          </a:p>
          <a:p>
            <a:r>
              <a:rPr lang="ru-RU" sz="1600" dirty="0" err="1" smtClean="0"/>
              <a:t>Общеразвивающего</a:t>
            </a:r>
            <a:r>
              <a:rPr lang="ru-RU" sz="1600" dirty="0" smtClean="0"/>
              <a:t> вида с приоритетным осуществлением деятельности по физическому развитию детей Невского района Санкт-Петербурга</a:t>
            </a:r>
            <a:r>
              <a:rPr lang="ru-RU" sz="1600" dirty="0" smtClean="0"/>
              <a:t>.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r>
              <a:rPr lang="ru-RU" sz="1600" b="1" dirty="0" smtClean="0"/>
              <a:t>                             Презентация занятия для детей младшей группы </a:t>
            </a:r>
          </a:p>
          <a:p>
            <a:r>
              <a:rPr lang="ru-RU" sz="1600" dirty="0" smtClean="0"/>
              <a:t>                                </a:t>
            </a:r>
          </a:p>
          <a:p>
            <a:endParaRPr lang="ru-RU" sz="1600" dirty="0" smtClean="0"/>
          </a:p>
          <a:p>
            <a:r>
              <a:rPr lang="ru-RU" sz="1600" dirty="0" smtClean="0"/>
              <a:t>                                                               </a:t>
            </a:r>
            <a:r>
              <a:rPr lang="ru-RU" sz="1600" u="sng" dirty="0" smtClean="0"/>
              <a:t>Тема: «Овощи</a:t>
            </a:r>
            <a:r>
              <a:rPr lang="ru-RU" sz="1600" u="sng" dirty="0" smtClean="0"/>
              <a:t>»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 smtClean="0"/>
              <a:t>                                                       </a:t>
            </a:r>
            <a:r>
              <a:rPr lang="ru-RU" sz="1600" i="1" dirty="0" smtClean="0"/>
              <a:t>Воспитатель</a:t>
            </a:r>
            <a:r>
              <a:rPr lang="ru-RU" sz="1600" i="1" dirty="0" smtClean="0"/>
              <a:t>: </a:t>
            </a:r>
            <a:r>
              <a:rPr lang="ru-RU" sz="1600" dirty="0" err="1" smtClean="0"/>
              <a:t>Сакович</a:t>
            </a:r>
            <a:r>
              <a:rPr lang="ru-RU" sz="1600" dirty="0" smtClean="0"/>
              <a:t> Людмила Станиславовна</a:t>
            </a:r>
            <a:endParaRPr lang="ru-RU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928670"/>
            <a:ext cx="615078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Задачи : Формировать у детей представление об овощах: </a:t>
            </a:r>
          </a:p>
          <a:p>
            <a:r>
              <a:rPr lang="ru-RU" sz="1600" dirty="0" smtClean="0"/>
              <a:t> </a:t>
            </a:r>
            <a:r>
              <a:rPr lang="ru-RU" sz="1600" dirty="0" smtClean="0"/>
              <a:t>               названиях, форме, цвете, вкусе, запахе, твердости</a:t>
            </a:r>
          </a:p>
          <a:p>
            <a:r>
              <a:rPr lang="ru-RU" sz="1600" dirty="0" smtClean="0"/>
              <a:t> </a:t>
            </a:r>
            <a:r>
              <a:rPr lang="ru-RU" sz="1600" dirty="0" smtClean="0"/>
              <a:t>              ( мягкости); рассказать о некоторых способах </a:t>
            </a:r>
          </a:p>
          <a:p>
            <a:r>
              <a:rPr lang="ru-RU" sz="1600" dirty="0" smtClean="0"/>
              <a:t> </a:t>
            </a:r>
            <a:r>
              <a:rPr lang="ru-RU" sz="1600" dirty="0" smtClean="0"/>
              <a:t>                употребления овощей в пищу.</a:t>
            </a:r>
          </a:p>
          <a:p>
            <a:r>
              <a:rPr lang="ru-RU" sz="1600" dirty="0" smtClean="0"/>
              <a:t> </a:t>
            </a:r>
            <a:r>
              <a:rPr lang="ru-RU" sz="1600" dirty="0" smtClean="0"/>
              <a:t>               Развивать речь, сенсорные способности, мелкую моторику.</a:t>
            </a:r>
          </a:p>
          <a:p>
            <a:r>
              <a:rPr lang="ru-RU" sz="1600" dirty="0" smtClean="0"/>
              <a:t>Используемые технологии: </a:t>
            </a:r>
            <a:r>
              <a:rPr lang="ru-RU" sz="1600" dirty="0" err="1" smtClean="0"/>
              <a:t>Здоровьесбережение</a:t>
            </a:r>
            <a:endParaRPr lang="ru-RU" sz="1600" dirty="0" smtClean="0"/>
          </a:p>
          <a:p>
            <a:r>
              <a:rPr lang="ru-RU" sz="1600" dirty="0" smtClean="0"/>
              <a:t> </a:t>
            </a:r>
            <a:r>
              <a:rPr lang="ru-RU" sz="1600" dirty="0" smtClean="0"/>
              <a:t>                                                     Обучающая</a:t>
            </a:r>
          </a:p>
          <a:p>
            <a:r>
              <a:rPr lang="ru-RU" sz="1600" dirty="0" smtClean="0"/>
              <a:t> </a:t>
            </a:r>
            <a:r>
              <a:rPr lang="ru-RU" sz="1600" dirty="0" smtClean="0"/>
              <a:t>                                                     Моделирование</a:t>
            </a:r>
          </a:p>
          <a:p>
            <a:r>
              <a:rPr lang="ru-RU" sz="1600" dirty="0" smtClean="0"/>
              <a:t> </a:t>
            </a:r>
            <a:r>
              <a:rPr lang="ru-RU" sz="1600" dirty="0" smtClean="0"/>
              <a:t>                                                     Исследование в обучении</a:t>
            </a:r>
          </a:p>
          <a:p>
            <a:endParaRPr lang="ru-RU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828800" y="5486400"/>
            <a:ext cx="7315200" cy="685800"/>
          </a:xfrm>
        </p:spPr>
        <p:txBody>
          <a:bodyPr anchor="ctr">
            <a:normAutofit/>
          </a:bodyPr>
          <a:lstStyle/>
          <a:p>
            <a:r>
              <a:rPr lang="ru-RU" sz="1800" dirty="0" smtClean="0"/>
              <a:t>                   Очень вкусный корешок.  Это я- морковка.</a:t>
            </a:r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857620" y="4572008"/>
            <a:ext cx="2571768" cy="64294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                              Морковь</a:t>
            </a:r>
            <a:endParaRPr lang="ru-RU" sz="2800" dirty="0"/>
          </a:p>
        </p:txBody>
      </p:sp>
      <p:pic>
        <p:nvPicPr>
          <p:cNvPr id="5" name="Рисунок 4" descr="овощи морковь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357422" y="714356"/>
            <a:ext cx="4848225" cy="35448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2357422" y="4786322"/>
            <a:ext cx="5000660" cy="1214446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/>
              <a:t>На грядке стебли расправляла, </a:t>
            </a:r>
          </a:p>
          <a:p>
            <a:pPr algn="ctr"/>
            <a:r>
              <a:rPr lang="ru-RU" sz="1800" dirty="0" smtClean="0"/>
              <a:t>Тыква желтая скучала.</a:t>
            </a:r>
          </a:p>
          <a:p>
            <a:pPr algn="ctr"/>
            <a:r>
              <a:rPr lang="ru-RU" sz="1800" dirty="0" smtClean="0"/>
              <a:t>Ей хотелось поскорей завести себе друзей.</a:t>
            </a:r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786050" y="4143380"/>
            <a:ext cx="3286148" cy="6858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Тыква </a:t>
            </a:r>
            <a:endParaRPr lang="ru-RU" sz="4000" dirty="0"/>
          </a:p>
        </p:txBody>
      </p:sp>
      <p:pic>
        <p:nvPicPr>
          <p:cNvPr id="5" name="Рисунок 4" descr="овощи тыква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857356" y="571480"/>
            <a:ext cx="4848225" cy="3473450"/>
          </a:xfrm>
          <a:ln>
            <a:solidFill>
              <a:schemeClr val="accent1">
                <a:lumMod val="40000"/>
                <a:lumOff val="60000"/>
              </a:schemeClr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500166" y="5214950"/>
            <a:ext cx="6572296" cy="1357322"/>
          </a:xfrm>
        </p:spPr>
        <p:txBody>
          <a:bodyPr>
            <a:noAutofit/>
          </a:bodyPr>
          <a:lstStyle/>
          <a:p>
            <a:r>
              <a:rPr lang="ru-RU" sz="1800" dirty="0" smtClean="0"/>
              <a:t>                                    Я и в супе, и в салате,</a:t>
            </a:r>
          </a:p>
          <a:p>
            <a:r>
              <a:rPr lang="ru-RU" sz="1800" dirty="0" smtClean="0"/>
              <a:t>                                    В пирогах я и в оладьях.</a:t>
            </a:r>
          </a:p>
          <a:p>
            <a:r>
              <a:rPr lang="ru-RU" sz="1800" dirty="0" smtClean="0"/>
              <a:t>                                    Ты меня попробуй, крошка, Я всем </a:t>
            </a:r>
          </a:p>
          <a:p>
            <a:r>
              <a:rPr lang="ru-RU" sz="1800" dirty="0" smtClean="0"/>
              <a:t>                                     нужная картошка!</a:t>
            </a:r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428992" y="4786322"/>
            <a:ext cx="3271854" cy="566737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Картошка</a:t>
            </a:r>
            <a:endParaRPr lang="ru-RU" sz="2400" dirty="0"/>
          </a:p>
        </p:txBody>
      </p:sp>
      <p:pic>
        <p:nvPicPr>
          <p:cNvPr id="5" name="Рисунок 4" descr="овощи.gif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785918" y="214290"/>
            <a:ext cx="6091238" cy="456882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0" y="5357813"/>
            <a:ext cx="5572125" cy="947737"/>
          </a:xfrm>
        </p:spPr>
        <p:txBody>
          <a:bodyPr anchor="ctr">
            <a:normAutofit/>
          </a:bodyPr>
          <a:lstStyle/>
          <a:p>
            <a:r>
              <a:rPr lang="ru-RU" sz="1800" dirty="0" smtClean="0"/>
              <a:t>                                                   Моё имя – баклажан.</a:t>
            </a:r>
          </a:p>
          <a:p>
            <a:r>
              <a:rPr lang="ru-RU" sz="1800" dirty="0" smtClean="0"/>
              <a:t>                                                   Фиолетовый кафтан!</a:t>
            </a:r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00298" y="4786313"/>
            <a:ext cx="4143404" cy="61912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Баклажан</a:t>
            </a:r>
            <a:endParaRPr lang="ru-RU" sz="2400" dirty="0"/>
          </a:p>
        </p:txBody>
      </p:sp>
      <p:pic>
        <p:nvPicPr>
          <p:cNvPr id="5" name="Рисунок 4" descr="овощи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857488" y="0"/>
            <a:ext cx="4570413" cy="456882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0" y="4357688"/>
            <a:ext cx="5780088" cy="1928812"/>
          </a:xfrm>
        </p:spPr>
        <p:txBody>
          <a:bodyPr>
            <a:noAutofit/>
          </a:bodyPr>
          <a:lstStyle/>
          <a:p>
            <a:r>
              <a:rPr lang="ru-RU" sz="1800" dirty="0" smtClean="0"/>
              <a:t>                                       Я – лук, я –</a:t>
            </a:r>
            <a:r>
              <a:rPr lang="ru-RU" sz="1800" dirty="0" err="1" smtClean="0"/>
              <a:t>Чипполино</a:t>
            </a:r>
            <a:r>
              <a:rPr lang="ru-RU" sz="1800" dirty="0" smtClean="0"/>
              <a:t>,</a:t>
            </a:r>
          </a:p>
          <a:p>
            <a:r>
              <a:rPr lang="ru-RU" sz="1800" dirty="0" smtClean="0"/>
              <a:t>                                       Веселый, озорной.</a:t>
            </a:r>
          </a:p>
          <a:p>
            <a:r>
              <a:rPr lang="ru-RU" sz="1800" dirty="0" smtClean="0"/>
              <a:t>                                        Простуды и ангины</a:t>
            </a:r>
          </a:p>
          <a:p>
            <a:r>
              <a:rPr lang="ru-RU" sz="1800" dirty="0" smtClean="0"/>
              <a:t>                                         не справятся со мной</a:t>
            </a:r>
          </a:p>
          <a:p>
            <a:endParaRPr lang="ru-RU" sz="1800" dirty="0" smtClean="0"/>
          </a:p>
          <a:p>
            <a:r>
              <a:rPr lang="ru-RU" sz="1800" dirty="0" smtClean="0"/>
              <a:t>                          </a:t>
            </a:r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643313"/>
            <a:ext cx="5572125" cy="5715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</a:t>
            </a:r>
            <a:r>
              <a:rPr lang="ru-RU" sz="2800" dirty="0" smtClean="0">
                <a:solidFill>
                  <a:schemeClr val="tx1"/>
                </a:solidFill>
              </a:rPr>
              <a:t>лук</a:t>
            </a:r>
            <a:endParaRPr lang="ru-RU" sz="3100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овощи.лук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285984" y="285728"/>
            <a:ext cx="3321050" cy="363537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3214688" y="4572000"/>
            <a:ext cx="5929312" cy="1857375"/>
          </a:xfrm>
        </p:spPr>
        <p:txBody>
          <a:bodyPr>
            <a:noAutofit/>
          </a:bodyPr>
          <a:lstStyle/>
          <a:p>
            <a:r>
              <a:rPr lang="ru-RU" sz="1800" dirty="0" smtClean="0"/>
              <a:t>Встал на грядке помидор,</a:t>
            </a:r>
          </a:p>
          <a:p>
            <a:r>
              <a:rPr lang="ru-RU" sz="1800" dirty="0" smtClean="0"/>
              <a:t>Красный, словно светофор</a:t>
            </a:r>
          </a:p>
          <a:p>
            <a:r>
              <a:rPr lang="ru-RU" sz="1800" dirty="0" smtClean="0"/>
              <a:t>Видят козы- красный свет.</a:t>
            </a:r>
          </a:p>
          <a:p>
            <a:r>
              <a:rPr lang="ru-RU" sz="1800" dirty="0" smtClean="0"/>
              <a:t> В огород дороги нет.</a:t>
            </a:r>
            <a:endParaRPr lang="ru-RU" sz="1800" dirty="0"/>
          </a:p>
        </p:txBody>
      </p:sp>
      <p:pic>
        <p:nvPicPr>
          <p:cNvPr id="5" name="Рисунок 4" descr="овощи-помидор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428860" y="642918"/>
            <a:ext cx="4848225" cy="363537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0" y="5000625"/>
            <a:ext cx="7643813" cy="1662113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/>
              <a:t>                                   Погляди на огурец,</a:t>
            </a:r>
          </a:p>
          <a:p>
            <a:pPr algn="ctr"/>
            <a:r>
              <a:rPr lang="ru-RU" sz="1800" dirty="0" smtClean="0"/>
              <a:t>                                            Огурец- такой   хитрец!</a:t>
            </a:r>
          </a:p>
          <a:p>
            <a:pPr algn="ctr"/>
            <a:r>
              <a:rPr lang="ru-RU" sz="1800" dirty="0" smtClean="0"/>
              <a:t>                                                          Ловко одевается, под листьями</a:t>
            </a:r>
          </a:p>
          <a:p>
            <a:pPr algn="ctr"/>
            <a:r>
              <a:rPr lang="ru-RU" sz="1800" dirty="0" smtClean="0"/>
              <a:t>                           скрывается .       </a:t>
            </a:r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786050" y="3357562"/>
            <a:ext cx="4029075" cy="92868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                                                                                   </a:t>
            </a:r>
            <a:r>
              <a:rPr lang="ru-RU" dirty="0" smtClean="0">
                <a:solidFill>
                  <a:schemeClr val="tx1"/>
                </a:solidFill>
              </a:rPr>
              <a:t>Огурец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овщщи-огурец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000232" y="285728"/>
            <a:ext cx="4848225" cy="350043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828800" y="5486400"/>
            <a:ext cx="7315200" cy="685800"/>
          </a:xfrm>
        </p:spPr>
        <p:txBody>
          <a:bodyPr>
            <a:noAutofit/>
          </a:bodyPr>
          <a:lstStyle/>
          <a:p>
            <a:r>
              <a:rPr lang="ru-RU" sz="1800" dirty="0" smtClean="0"/>
              <a:t>                            Да, я –перец, но не тот,</a:t>
            </a:r>
          </a:p>
          <a:p>
            <a:r>
              <a:rPr lang="ru-RU" sz="1800" dirty="0" smtClean="0"/>
              <a:t>                            Что язык так сильно жжет.</a:t>
            </a:r>
          </a:p>
          <a:p>
            <a:r>
              <a:rPr lang="ru-RU" sz="1800" dirty="0" smtClean="0"/>
              <a:t>Я мясистый , витаминный-  запаси меня на зиму.</a:t>
            </a:r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43108" y="4714884"/>
            <a:ext cx="5314968" cy="6858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 Перец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перец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357422" y="928670"/>
            <a:ext cx="4824413" cy="363537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</TotalTime>
  <Words>401</Words>
  <Application>Microsoft Office PowerPoint</Application>
  <PresentationFormat>Экран (4:3)</PresentationFormat>
  <Paragraphs>86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                                       Капуста</vt:lpstr>
      <vt:lpstr>                              Морковь</vt:lpstr>
      <vt:lpstr>Тыква </vt:lpstr>
      <vt:lpstr>Картошка</vt:lpstr>
      <vt:lpstr> Баклажан</vt:lpstr>
      <vt:lpstr>                    лук</vt:lpstr>
      <vt:lpstr>Слайд 7</vt:lpstr>
      <vt:lpstr>                                                                                       Огурец</vt:lpstr>
      <vt:lpstr> Перец</vt:lpstr>
      <vt:lpstr>Слайд 10</vt:lpstr>
      <vt:lpstr>                            </vt:lpstr>
      <vt:lpstr>                                                 Свекла</vt:lpstr>
      <vt:lpstr> Чеснок</vt:lpstr>
      <vt:lpstr>                              Урожай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Дом</cp:lastModifiedBy>
  <cp:revision>29</cp:revision>
  <dcterms:created xsi:type="dcterms:W3CDTF">2011-11-12T11:41:22Z</dcterms:created>
  <dcterms:modified xsi:type="dcterms:W3CDTF">2012-01-06T14:59:38Z</dcterms:modified>
</cp:coreProperties>
</file>