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61" r:id="rId5"/>
    <p:sldId id="265" r:id="rId6"/>
    <p:sldId id="267" r:id="rId7"/>
    <p:sldId id="264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951BEF-82A1-442B-ACCF-6598C0139D6B}" type="datetimeFigureOut">
              <a:rPr lang="ru-RU" smtClean="0"/>
              <a:pPr/>
              <a:t>26.01.2012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47EFA9C-BD56-455F-A495-733F511CB0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Елена\Рабочий стол\рисунки\Незнай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6336" y="214290"/>
            <a:ext cx="8541944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/>
          <a:lstStyle/>
          <a:p>
            <a:r>
              <a:rPr lang="en-US" dirty="0" smtClean="0"/>
              <a:t>       </a:t>
            </a:r>
            <a:r>
              <a:rPr lang="ru-RU" sz="4000" dirty="0" smtClean="0"/>
              <a:t>Синеглазка – портниха!</a:t>
            </a:r>
            <a:endParaRPr lang="ru-RU" sz="4000" dirty="0"/>
          </a:p>
        </p:txBody>
      </p:sp>
      <p:pic>
        <p:nvPicPr>
          <p:cNvPr id="4" name="Содержимое 3" descr="цв город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928670"/>
            <a:ext cx="7500989" cy="5395931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42919"/>
            <a:ext cx="2212848" cy="10715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  Доктор </a:t>
            </a:r>
            <a:r>
              <a:rPr lang="ru-RU" sz="3200" dirty="0" err="1" smtClean="0"/>
              <a:t>Пилюлькин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14282" y="2143116"/>
            <a:ext cx="2286016" cy="3571899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у постели больного сидит?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как лечиться всем говорит.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болен-он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капли предложит принять.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Тому, кто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здоров-разрешит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погулять.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ил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8880" b="18880"/>
          <a:stretch>
            <a:fillRect/>
          </a:stretch>
        </p:blipFill>
        <p:spPr>
          <a:xfrm rot="420000">
            <a:off x="3112871" y="778445"/>
            <a:ext cx="5360187" cy="483772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Нез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71480"/>
            <a:ext cx="8286808" cy="575312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000132"/>
          </a:xfrm>
        </p:spPr>
        <p:txBody>
          <a:bodyPr/>
          <a:lstStyle/>
          <a:p>
            <a:r>
              <a:rPr lang="en-US" dirty="0" smtClean="0"/>
              <a:t> 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285728"/>
            <a:ext cx="4283106" cy="1214446"/>
          </a:xfrm>
        </p:spPr>
        <p:txBody>
          <a:bodyPr/>
          <a:lstStyle/>
          <a:p>
            <a:r>
              <a:rPr lang="ru-RU" dirty="0" smtClean="0"/>
              <a:t>«Предметы помощники»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43372" y="357167"/>
            <a:ext cx="4786345" cy="100013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«Предметы, которые нужны для лечения»</a:t>
            </a:r>
            <a:endParaRPr lang="ru-RU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 rot="20806982">
            <a:off x="208872" y="5000636"/>
            <a:ext cx="207711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69867">
            <a:off x="2104339" y="3430167"/>
            <a:ext cx="2071702" cy="196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1857365"/>
            <a:ext cx="2214578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 rot="936908">
            <a:off x="5791983" y="4468595"/>
            <a:ext cx="2597819" cy="1828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3214686"/>
            <a:ext cx="2214578" cy="1989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00425" y="1500174"/>
            <a:ext cx="18859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957962">
            <a:off x="6429388" y="1714488"/>
            <a:ext cx="25624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Незнайка !Незнайка 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Беги учиться!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Каждый  урок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жизни пригодится!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най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1476" y="1714489"/>
            <a:ext cx="6146816" cy="461011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/>
          </a:bodyPr>
          <a:lstStyle/>
          <a:p>
            <a:r>
              <a:rPr lang="ru-RU" sz="4400" dirty="0" smtClean="0"/>
              <a:t>                   «Нотный стан»</a:t>
            </a:r>
            <a:endParaRPr lang="ru-RU" sz="4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6438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</TotalTime>
  <Words>54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       Синеглазка – портниха!</vt:lpstr>
      <vt:lpstr>    Доктор Пилюлькин</vt:lpstr>
      <vt:lpstr>Слайд 4</vt:lpstr>
      <vt:lpstr>  </vt:lpstr>
      <vt:lpstr>Слайд 6</vt:lpstr>
      <vt:lpstr>Незнайка !Незнайка ! Беги учиться! Каждый  урок  В жизни пригодится!</vt:lpstr>
      <vt:lpstr>                   «Нотный стан»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Admin</cp:lastModifiedBy>
  <cp:revision>10</cp:revision>
  <dcterms:created xsi:type="dcterms:W3CDTF">2010-10-26T17:13:28Z</dcterms:created>
  <dcterms:modified xsi:type="dcterms:W3CDTF">2012-01-26T15:16:14Z</dcterms:modified>
</cp:coreProperties>
</file>