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89" r:id="rId2"/>
    <p:sldId id="256" r:id="rId3"/>
    <p:sldId id="257" r:id="rId4"/>
    <p:sldId id="260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F40D-6854-4D89-BE4F-F6034637A8F9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86CA-9BFF-4614-83B1-974058B1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Государственное бюджетное образовательное учреждение детский сад № 14</a:t>
            </a:r>
            <a:br>
              <a:rPr lang="ru-RU" sz="1600" dirty="0" smtClean="0"/>
            </a:br>
            <a:r>
              <a:rPr lang="ru-RU" sz="1600" dirty="0" err="1" smtClean="0"/>
              <a:t>общеразвивающего</a:t>
            </a:r>
            <a:r>
              <a:rPr lang="ru-RU" sz="1600" dirty="0" smtClean="0"/>
              <a:t> вида с приоритетным осуществлением деятельности по физическому</a:t>
            </a:r>
            <a:br>
              <a:rPr lang="ru-RU" sz="1600" dirty="0" smtClean="0"/>
            </a:br>
            <a:r>
              <a:rPr lang="ru-RU" sz="1600" dirty="0" smtClean="0"/>
              <a:t>развитию детей Невского района Санкт- Петербурга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954591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                                 Презентация по ознакомлению с окружающим</a:t>
            </a:r>
          </a:p>
          <a:p>
            <a:r>
              <a:rPr lang="ru-RU" sz="1600" b="1" i="1" dirty="0" smtClean="0"/>
              <a:t>                                 </a:t>
            </a:r>
            <a:r>
              <a:rPr lang="ru-RU" sz="1600" dirty="0" smtClean="0"/>
              <a:t>                     </a:t>
            </a:r>
            <a:r>
              <a:rPr lang="ru-RU" sz="1600" b="1" i="1" dirty="0" smtClean="0"/>
              <a:t>  </a:t>
            </a:r>
            <a:r>
              <a:rPr lang="ru-RU" sz="1600" dirty="0" smtClean="0"/>
              <a:t>(младшая группа)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                                   </a:t>
            </a:r>
            <a:r>
              <a:rPr lang="ru-RU" sz="1800" u="sng" dirty="0" smtClean="0"/>
              <a:t>Тема: </a:t>
            </a:r>
            <a:r>
              <a:rPr lang="ru-RU" sz="1800" dirty="0" smtClean="0"/>
              <a:t>Кошка и собака – домашние животные.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600" dirty="0" smtClean="0"/>
              <a:t>                                                                       Воспитатель: </a:t>
            </a:r>
            <a:r>
              <a:rPr lang="ru-RU" sz="1600" dirty="0" err="1" smtClean="0"/>
              <a:t>Сакович</a:t>
            </a:r>
            <a:r>
              <a:rPr lang="ru-RU" sz="1600" dirty="0" smtClean="0"/>
              <a:t> Людмила Станиславовна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ашние животны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67026"/>
            <a:ext cx="5612580" cy="420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5357826"/>
            <a:ext cx="3977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хозяином дружит, дом сторожит .</a:t>
            </a:r>
          </a:p>
          <a:p>
            <a:r>
              <a:rPr lang="ru-RU" dirty="0" smtClean="0"/>
              <a:t>Живет под крылечком, хвост колечком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4786322"/>
            <a:ext cx="112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Собака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дка для соб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00438"/>
            <a:ext cx="4014180" cy="3015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игр с со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85728"/>
            <a:ext cx="4454671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2285992"/>
            <a:ext cx="166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Любит играть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607220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Иногда живет в будке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м для соб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892038"/>
            <a:ext cx="3678442" cy="2387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еда для соба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3144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71736" y="4929198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Кушает специальный корм и мясо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. и са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4050000" cy="303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охр.со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928670"/>
            <a:ext cx="4263133" cy="323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714744" y="5429264"/>
            <a:ext cx="1874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Умеют дружить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бака- охран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2595547" cy="3609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собака-поводы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071546"/>
            <a:ext cx="4156995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478632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Помогают слепым людям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ход за 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546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уход за со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000108"/>
            <a:ext cx="4464000" cy="33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357554" y="4929198"/>
            <a:ext cx="175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Требуют ухода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мятник соба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785794"/>
            <a:ext cx="5786478" cy="3860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5429264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 верную службу люди поставили собаке памятник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714356"/>
            <a:ext cx="62865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u="sng" dirty="0" smtClean="0"/>
              <a:t>Цель:</a:t>
            </a:r>
            <a:r>
              <a:rPr lang="ru-RU" dirty="0" smtClean="0"/>
              <a:t>  познакомить  с характерными особенностями внешнего вида, поведения, образа жизни домашних животных; познакомить с обобщающим понятием   «домашние животные» , учить узнавать их по описанию, развивать внимание, память, мышление. Установить  взаимосвязь и зависимость жизни животных от человека. Развивать интерес к домашним животным, желание помогать взрослым по уходу за ними; воспитывать заботливое отношение к животным.</a:t>
            </a:r>
          </a:p>
          <a:p>
            <a:endParaRPr lang="ru-RU" sz="1000" dirty="0" smtClean="0"/>
          </a:p>
          <a:p>
            <a:pPr algn="ctr"/>
            <a:r>
              <a:rPr lang="ru-RU" b="1" u="sng" dirty="0" smtClean="0"/>
              <a:t>Используемые технологии</a:t>
            </a:r>
          </a:p>
          <a:p>
            <a:pPr algn="ctr"/>
            <a:endParaRPr lang="ru-RU" sz="1000" b="1" u="sng" dirty="0" smtClean="0"/>
          </a:p>
          <a:p>
            <a:pPr marL="625475"/>
            <a:r>
              <a:rPr lang="ru-RU" dirty="0" err="1" smtClean="0"/>
              <a:t>Здоровьесберегающая</a:t>
            </a:r>
            <a:endParaRPr lang="ru-RU" dirty="0" smtClean="0"/>
          </a:p>
          <a:p>
            <a:pPr marL="625475"/>
            <a:r>
              <a:rPr lang="ru-RU" dirty="0" smtClean="0"/>
              <a:t>Обучающая</a:t>
            </a:r>
          </a:p>
          <a:p>
            <a:pPr marL="625475"/>
            <a:r>
              <a:rPr lang="ru-RU" dirty="0" smtClean="0"/>
              <a:t>Игровая</a:t>
            </a:r>
          </a:p>
          <a:p>
            <a:pPr marL="625475"/>
            <a:r>
              <a:rPr lang="ru-RU" dirty="0" smtClean="0"/>
              <a:t>Моделирование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4714884"/>
            <a:ext cx="1065200" cy="566738"/>
          </a:xfrm>
        </p:spPr>
        <p:txBody>
          <a:bodyPr/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pic>
        <p:nvPicPr>
          <p:cNvPr id="5" name="Рисунок 4" descr="ко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2288" y="612775"/>
            <a:ext cx="5486400" cy="411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43174" y="5357826"/>
            <a:ext cx="3994158" cy="80486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900" dirty="0" smtClean="0"/>
              <a:t>Молоко пьёт, песенки поёт,</a:t>
            </a:r>
          </a:p>
          <a:p>
            <a:pPr algn="ctr"/>
            <a:r>
              <a:rPr lang="ru-RU" sz="1900" dirty="0" smtClean="0"/>
              <a:t>Чисто умывается, а с водой не знается.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икие  родств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642918"/>
            <a:ext cx="48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86116" y="5143512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Дикие родственники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шка с  котятам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785794"/>
            <a:ext cx="48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214950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       Кошка с котятами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рм для ко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714356"/>
            <a:ext cx="2952000" cy="3600000"/>
          </a:xfrm>
          <a:prstGeom prst="rect">
            <a:avLst/>
          </a:prstGeom>
        </p:spPr>
      </p:pic>
      <p:pic>
        <p:nvPicPr>
          <p:cNvPr id="6" name="Рисунок 5" descr="моло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3436637" cy="2462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480" y="5143512"/>
            <a:ext cx="608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Питается молоком и специальным кормом для кошек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ка умываетс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28604"/>
            <a:ext cx="4514248" cy="3385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уход за кошкой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857232"/>
            <a:ext cx="3711600" cy="3058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714612" y="5143512"/>
            <a:ext cx="4078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Требует ухода, хотя</a:t>
            </a:r>
            <a:r>
              <a:rPr lang="ru-RU" dirty="0" smtClean="0"/>
              <a:t> </a:t>
            </a:r>
            <a:r>
              <a:rPr lang="ru-RU" sz="2000" dirty="0" smtClean="0"/>
              <a:t>умывается</a:t>
            </a:r>
            <a:r>
              <a:rPr lang="ru-RU" dirty="0" smtClean="0"/>
              <a:t> </a:t>
            </a:r>
            <a:r>
              <a:rPr lang="ru-RU" sz="2000" dirty="0" smtClean="0"/>
              <a:t>сама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ход за кош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714356"/>
            <a:ext cx="4821409" cy="3208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уход за кош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36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14678" y="5072074"/>
            <a:ext cx="2823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Чистота- залог здоровья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уж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967" y="1000108"/>
            <a:ext cx="4362561" cy="29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игр. для ко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714356"/>
            <a:ext cx="36000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786182" y="5357826"/>
            <a:ext cx="1987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Любимец  детей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187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бюджетное образовательное учреждение детский сад № 14 общеразвивающего вида с приоритетным осуществлением деятельности по физическому развитию детей Невского района Санкт- Петербурга</vt:lpstr>
      <vt:lpstr>Слайд 2</vt:lpstr>
      <vt:lpstr>Кошка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69</cp:revision>
  <dcterms:created xsi:type="dcterms:W3CDTF">2011-11-22T15:06:20Z</dcterms:created>
  <dcterms:modified xsi:type="dcterms:W3CDTF">2012-01-29T18:37:38Z</dcterms:modified>
</cp:coreProperties>
</file>