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как </a:t>
            </a:r>
            <a:r>
              <a:rPr lang="ru-RU" sz="7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7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ближайшего </a:t>
            </a: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для ребенка</a:t>
            </a:r>
            <a:endParaRPr lang="ru-RU" sz="7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спо­собствует нормальному развитию личности ребенка, выработке у него положительных качеств, доброжелательного отношения к дру­гим людям.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344" y="2262465"/>
            <a:ext cx="5871529" cy="39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81223"/>
            <a:ext cx="4787194" cy="319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332" y="116632"/>
            <a:ext cx="8458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онятие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ближайшего развития было введено известным отечественным психологом Львом Семеновичем Выготским.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8332" y="1501627"/>
            <a:ext cx="8602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актуального развития – это круг задач, которые ребенок в данном возрасте может решать самостоятельно.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0439" y="2705531"/>
            <a:ext cx="3410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помимо того, что он уже научился делать, существует еще возможный уровень развития, которого малыш способен достичь, если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взрослые.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89985"/>
            <a:ext cx="2808312" cy="48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необходимо помогать адаптироваться в обществе, усваивать его правила и нормы, развиваться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73262"/>
            <a:ext cx="2732988" cy="524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465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Отечественный психолог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Юлии Борисовны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Гиппенрейтер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0720" cy="49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908720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считает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B.Дубровина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овладение ребенком любой деятельностью возможно только в общении с взрослыми, во взаимодействии с ними и под их постоянным руководством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8492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30288"/>
            <a:ext cx="5130342" cy="501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взрослыми - необходимое условие психического и личностного развития ребенка, его первая социальная потребность. Особенное значение удовлетворение этой потребности имеет в младенческом возрасте, когда ребенок нуждается в заботе и ласке взрослых, в эмоциональном контакте с ними. Эта потребность младенца удовлетворяется в непосредственно-эмоциональном общении с взрослым.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4219589"/>
            <a:ext cx="3384376" cy="253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такого общения приводит к «эффекту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замедленному эмоциональному развитию ребенка, что тормозит его общее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ребенка, его интересы, понимание себя, его сознание и самосознание могут возникнуть только в отношениях со взрослыми.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105835"/>
            <a:ext cx="5024392" cy="334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любви, внимания и понимания близких взрослых ребенок не может стать полноценным человеком. Такое внимание ребенок может, прежде всего, получить в семье. Семья для ребенка становится первой, с кем он начинает общаться, именно там закладываются основы общения, которые в будущем ребенок будет развивать.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85917"/>
            <a:ext cx="4178524" cy="31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и важный источник переживаний дошкольника - его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 другими людьми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взрослыми и детьми. Когда окружающие относятся к ре­бенку ласково, признают его права, проявляют к нему внимание, он испытывает эмоциональное благополучие - чувство уверенности, защищенности.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007" y="3645024"/>
            <a:ext cx="4635599" cy="30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7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326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27</cp:revision>
  <dcterms:created xsi:type="dcterms:W3CDTF">2013-10-23T17:16:50Z</dcterms:created>
  <dcterms:modified xsi:type="dcterms:W3CDTF">2013-12-16T17:38:46Z</dcterms:modified>
</cp:coreProperties>
</file>