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Музей  «зауральская светёлка»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МБДОУ города Кургана «Детский сад №116 «Лучик»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Музей\HPIM1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Музей\HPIM12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Музей\октябрь 2007 0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Музей\октябрь 2007 0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Музей\Сиянов 029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Рабочий стол\Музей\Сиянов 029 (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Рабочий стол\Музей\Сиянов 029 (7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Музей\Сиянов 029 (10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er\Рабочий стол\Музей\Сиянов 029 (1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-41958"/>
            <a:ext cx="8458200" cy="68999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Рабочий стол\Музей\Сиянов 029 (1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Музей\Сиянов 029 (2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473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Музей\Сиянов 029 (15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Рабочий стол\Музей\Сиянов 029 (17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471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Рабочий стол\Музей\Сиянов 029 (20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47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\Рабочий стол\Музей\Сиянов 029 (2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User\Рабочий стол\Музей\HPIM12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Рабочий стол\Музей\HPIM11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79234"/>
            <a:ext cx="9144000" cy="84372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Музей\HPIM11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Музей\HPIM11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Музей\HPIM11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Музей\HPIM11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-152398"/>
            <a:ext cx="5257800" cy="70103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Музей\HPIM11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Музей\HPIM11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Музей\HPIM11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16</Words>
  <Application>Microsoft Office PowerPoint</Application>
  <PresentationFormat>Экран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Музей  «зауральская светёлка»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 «зауральская светёлка»</dc:title>
  <cp:lastModifiedBy>xxxx</cp:lastModifiedBy>
  <cp:revision>10</cp:revision>
  <dcterms:modified xsi:type="dcterms:W3CDTF">2012-01-24T14:42:19Z</dcterms:modified>
</cp:coreProperties>
</file>