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6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63" autoAdjust="0"/>
  </p:normalViewPr>
  <p:slideViewPr>
    <p:cSldViewPr>
      <p:cViewPr varScale="1">
        <p:scale>
          <a:sx n="44" d="100"/>
          <a:sy n="44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4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35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3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39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953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71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25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94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818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10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BFE5-9A16-47D0-AAFB-37062A438A4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AEC7-B5B8-40DC-BD0A-A45EDDB1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67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800800" cy="23762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8438" name="Picture 6" descr="http://go2.imgsmail.ru/imgpreview?key=http%3A//4photoshop.net/uploads/posts/2011-09/1316630685%5Framka%5Fbaby%5F9.jpg&amp;mb=imgdb_preview_35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276872"/>
            <a:ext cx="5616624" cy="1656184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rgbClr val="FF0000"/>
                </a:solidFill>
              </a:rPr>
              <a:t>Наши </a:t>
            </a:r>
            <a:r>
              <a:rPr lang="ru-RU" sz="6600" b="1" dirty="0" smtClean="0">
                <a:solidFill>
                  <a:srgbClr val="FF0000"/>
                </a:solidFill>
              </a:rPr>
              <a:t>верные </a:t>
            </a:r>
            <a:r>
              <a:rPr lang="ru-RU" sz="6600" b="1" dirty="0">
                <a:solidFill>
                  <a:srgbClr val="FF0000"/>
                </a:solidFill>
              </a:rPr>
              <a:t>друзья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18763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allgrafica.ru/uploads/posts/2010-04/1270578443_yf1olwkmksvcrye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6599" y="0"/>
            <a:ext cx="916059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436096" y="1340768"/>
            <a:ext cx="29523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Чистым и свежим воздухом мы должны дышать не только на улице, но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помещении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 для этого необходимо проветривать его и делать влажную уборку. Ведь пыль в помещении очень вредная! Она может вызвать покраснение глаз, чихание, насморк, т. е. аллергию.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Кроме того, в пыли живут крошечные, или, как говорят ученые, микроскопические клещи, наносящие вред нашему здоровью.</a:t>
            </a:r>
          </a:p>
        </p:txBody>
      </p:sp>
    </p:spTree>
    <p:extLst>
      <p:ext uri="{BB962C8B-B14F-4D97-AF65-F5344CB8AC3E}">
        <p14:creationId xmlns:p14="http://schemas.microsoft.com/office/powerpoint/2010/main" xmlns="" val="12874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go4.imgsmail.ru/imgpreview?key=http%3A//fotoshops.org/images/skachat-ramka-dlya-foto-smeshariki-zimoj%5F0.jpg&amp;mb=imgdb_preview_20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57214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23728" y="1412776"/>
            <a:ext cx="51845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Еще один наш преданный друг – это движение.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Может ли быть здоровым человек, который ведет неподвижный образ жизни и большую часть времени сидит в кресле или лежит на диване?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Верно! Не может!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 почему? Его мышцы, сердце не тренируются. Он не дышит свежим воздухом, ему не хватает солнечных лучей и кислорода.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Малая подвижность ослабляет здоровье! А движение, особенно на свежем воздухе, делает нас сильным, ловким, закаленным!</a:t>
            </a:r>
          </a:p>
        </p:txBody>
      </p:sp>
      <p:pic>
        <p:nvPicPr>
          <p:cNvPr id="3" name="Рисунок 2" descr="J:\Новая папка\DSC_047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116632"/>
            <a:ext cx="2051720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J:\Новая папка\DSC_048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19872" y="3789040"/>
            <a:ext cx="2592288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J:\Новая папка\DSC_0452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32656"/>
            <a:ext cx="2160240" cy="1368152"/>
          </a:xfrm>
          <a:prstGeom prst="teardrop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379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3.imgsmail.ru/imgpreview?key=http%3A//futuru.ru/uploads/posts/2010-04/1270719331%5Ffuturu.ru.175.jpg&amp;mb=imgdb_preview_35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7276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27584" y="476672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Необходимо следить и за здоровьем своих зубов.</a:t>
            </a:r>
          </a:p>
          <a:p>
            <a:r>
              <a:rPr lang="ru-RU" b="1" dirty="0"/>
              <a:t>При неправильном уходе за зубами, бактерии, живущие в полости рта, перерабатывают остатки пищи, интенсивно размножаются, наслаиваются друг на друга и прикрепляются к зубам. Микробы выделяют при этом огромное количество кислот и токсинов, разрушающих зубы и десны.</a:t>
            </a:r>
          </a:p>
          <a:p>
            <a:r>
              <a:rPr lang="ru-RU" b="1" dirty="0"/>
              <a:t>Поэтому необходимо чистить зубы утром и вечером. А после каждого приема пищи полоскать рот теплой водой.</a:t>
            </a:r>
          </a:p>
        </p:txBody>
      </p:sp>
      <p:pic>
        <p:nvPicPr>
          <p:cNvPr id="3" name="Рисунок 2" descr="K:\DSC_051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95736" y="3356992"/>
            <a:ext cx="2520280" cy="2448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K:\DSC_051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8064" y="2780928"/>
            <a:ext cx="2592288" cy="2465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478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hotoknopa.ru/uploads/posts/2012-05/1338470886_kot_leopold_ram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80528" y="0"/>
            <a:ext cx="9324528" cy="695499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71600" y="836712"/>
            <a:ext cx="2592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 чтобы мы меньше болели простудными заболеваниями (заболевания верхних дыхательных путей), необходимо выполнять различные дыхательные упражнения.</a:t>
            </a:r>
          </a:p>
        </p:txBody>
      </p:sp>
      <p:pic>
        <p:nvPicPr>
          <p:cNvPr id="3" name="Рисунок 2" descr="J:\Новая папка\DSC_043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12160" y="1052736"/>
            <a:ext cx="2664296" cy="22322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Выноска-облако 4"/>
          <p:cNvSpPr/>
          <p:nvPr/>
        </p:nvSpPr>
        <p:spPr>
          <a:xfrm>
            <a:off x="3419872" y="0"/>
            <a:ext cx="2520280" cy="13235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95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go3.imgsmail.ru/imgpreview?key=http%3A//savepic.net/2076342.jpg&amp;mb=imgdb_preview_42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46199" y="0"/>
            <a:ext cx="92901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836712"/>
            <a:ext cx="3456384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836712"/>
            <a:ext cx="2952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Еще один верный помощник нашего здоровья – режим дня.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Режим – это определенный распорядок дня.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 не только задает правильный ритм нашей жизни, но и диктует, какое дело нужно делать и в какое время, чем и когда заниматься. Когда завтракать, обедать, полдничать, ужинать, ходить на прогулку, ложиться спать. Кроме этого, режим помогает следить за чистотой и соблюдать опрятность в одежде.</a:t>
            </a:r>
          </a:p>
        </p:txBody>
      </p:sp>
    </p:spTree>
    <p:extLst>
      <p:ext uri="{BB962C8B-B14F-4D97-AF65-F5344CB8AC3E}">
        <p14:creationId xmlns:p14="http://schemas.microsoft.com/office/powerpoint/2010/main" xmlns="" val="27711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o1.imgsmail.ru/imgpreview?key=http%3A//4photoshop.net/uploads/posts/2011-09/1316630721%5Framka%5Fbaby%5F28.jpg&amp;mb=imgdb_preview_35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74" y="0"/>
            <a:ext cx="91422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628800"/>
            <a:ext cx="6552728" cy="34563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-добиться у детей уточнения знаний о факторах, которые помогают нам быть здоровыми;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подвести детей к выводу, почему необходимо соблюдать режим дня, гулять на свежем воздухе, как можно больше двигаться, следить за здоровьем зубов, следить за чистотой тела, проветривать помещение и делать влажную уборку.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1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o4.imgsmail.ru/imgpreview?key=http%3A//globator.net/uploads/tutors/tutor22%5Ffiles/22.jpg&amp;mb=imgdb_preview_25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836712"/>
            <a:ext cx="39604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Дорогие ребята!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Согласитесь, приятно чувствовать себя здоровым, бодрым и веселым! Ведь как говорили древние греки: «В здоровом теле – здоровый дух».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 нашего здоровья немало добрых и верных друзей!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Давайте вместе подумаем, что помогает человеку быть здоровым.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 –первых, 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это прохладная чистая вода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которой мы умываемся. Она закаляет наш организм, прогоняет сон, очищает кожу, смывая с нее грязь, пот и болезнетворные микробы.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Ведь и немытые руки, и грязь под ногтями могут стать причиной многих опасных заразных болезней – желтухи или дизентерии. Эти болезни так и называют – «болезнями грязных рук».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40152" y="692696"/>
            <a:ext cx="2880320" cy="3024336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518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4.imgsmail.ru/imgpreview?key=http%3A//globator.net/uploads/tutors/tutor22%5Ffiles/22.jpg&amp;mb=imgdb_preview_25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05852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91680" y="836712"/>
            <a:ext cx="3168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chemeClr val="bg1"/>
                </a:solidFill>
              </a:rPr>
              <a:t>Давайте вместе вспомним все случаи, когда нужно мыть руки с мылом. 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dirty="0"/>
              <a:t>Когда приходим домой из детского сада, с прогулки, из магазина, поликлиники.</a:t>
            </a:r>
          </a:p>
          <a:p>
            <a:pPr lvl="0"/>
            <a:r>
              <a:rPr lang="ru-RU" dirty="0"/>
              <a:t>Руки нужно мыть перед едой и после еды.</a:t>
            </a:r>
          </a:p>
          <a:p>
            <a:pPr lvl="0"/>
            <a:r>
              <a:rPr lang="ru-RU" dirty="0"/>
              <a:t>Руки нужно обязательно хорошенько помыть с мылом после того, как вы поиграли с кошкой или собакой, хомячком, попугайчиком, другими животными.</a:t>
            </a:r>
          </a:p>
          <a:p>
            <a:pPr lvl="0"/>
            <a:r>
              <a:rPr lang="ru-RU" dirty="0"/>
              <a:t>Не забывайте мыть руки после туалета.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84"/>
          <a:stretch>
            <a:fillRect/>
          </a:stretch>
        </p:blipFill>
        <p:spPr>
          <a:xfrm>
            <a:off x="5292080" y="764704"/>
            <a:ext cx="3168352" cy="3312368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20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o3.imgsmail.ru/imgpreview?key=http%3A//i.allday.ru/uploads/posts/2009-01/1232486939%5Fr1-kopija.jpg&amp;mb=imgdb_preview_47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2226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43808" y="476672"/>
            <a:ext cx="3888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Второй наш друг </a:t>
            </a:r>
            <a:r>
              <a:rPr lang="ru-RU" b="1" i="1" u="sng" dirty="0"/>
              <a:t>– это утренняя зарядка</a:t>
            </a:r>
            <a:r>
              <a:rPr lang="ru-RU" dirty="0"/>
              <a:t>.</a:t>
            </a:r>
          </a:p>
          <a:p>
            <a:r>
              <a:rPr lang="ru-RU" dirty="0"/>
              <a:t>Под звуки бодрой ритмичной музыки мы идем быстрым шагом, бежим, приседаем, делаем наклоны назад, вперед, вправо и влево. Берем мяч , обруч или скакалку. После утренней зарядки повышается настроение, появляется аппетит, ведь зарядка, регулируя работу всех органов, помогает включиться в дневной ритм.</a:t>
            </a:r>
          </a:p>
        </p:txBody>
      </p:sp>
      <p:pic>
        <p:nvPicPr>
          <p:cNvPr id="3" name="Рисунок 2" descr="J:\Новая папка\DSC_040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1020000">
            <a:off x="69058" y="659813"/>
            <a:ext cx="2550069" cy="20884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J:\Новая папка\DSC_0421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72200" y="1988840"/>
            <a:ext cx="2555776" cy="21602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J:\Новая папка\DSC_0419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131840" y="4077072"/>
            <a:ext cx="2736304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738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go3.imgsmail.ru/imgpreview?key=http%3A//i.allday.ru/uploads/posts/2009-01/1232486939%5Fr1-kopija.jpg&amp;mb=imgdb_preview_47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2226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83768" y="476672"/>
            <a:ext cx="4392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Знаете ли вы, что еще в древности люди ценили утреннюю зарядку?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Эскимосы, народы, живущие на Крайнем севере, проводили зарядку так: маленькому ребенку давали камень, который следовало перенести на определенное  расстояние, а потом бежать за ним, перепрыгивая через различные препятствия. Чем старше ребенок, тем тяжелее камень он должен был перенести!</a:t>
            </a:r>
          </a:p>
        </p:txBody>
      </p:sp>
    </p:spTree>
    <p:extLst>
      <p:ext uri="{BB962C8B-B14F-4D97-AF65-F5344CB8AC3E}">
        <p14:creationId xmlns:p14="http://schemas.microsoft.com/office/powerpoint/2010/main" xmlns="" val="7249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go3.imgsmail.ru/imgpreview?key=http%3A//savepic.net/2076342.jpg&amp;mb=imgdb_preview_42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29019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27584" y="62068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Физические упражнения необходимо выполнять не только с утра, но и в течении дня.</a:t>
            </a:r>
          </a:p>
        </p:txBody>
      </p:sp>
      <p:pic>
        <p:nvPicPr>
          <p:cNvPr id="3" name="Рисунок 2" descr="J:\Новая папка\DSC_044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1700808"/>
            <a:ext cx="2592288" cy="201622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J:\Новая папка\DSC_044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79712" y="3645024"/>
            <a:ext cx="2736304" cy="23762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012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allgrafica.ru/uploads/posts/2010-04/1270578443_yf1olwkmksvcrye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6059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436096" y="980728"/>
            <a:ext cx="33123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бы предупредить у вас развитие такого заболевания, как плоскостопие, после сна вы ходите по деревянной дорожке и массажным коврикам.</a:t>
            </a:r>
          </a:p>
          <a:p>
            <a:r>
              <a:rPr lang="ru-RU" b="1" dirty="0"/>
              <a:t>Что же это за заболевание?</a:t>
            </a:r>
          </a:p>
          <a:p>
            <a:r>
              <a:rPr lang="ru-RU" b="1" dirty="0"/>
              <a:t>Плоскостопие – это когда подошва у человека становится плоской и всей своей поверхностью касается пола. </a:t>
            </a:r>
          </a:p>
          <a:p>
            <a:r>
              <a:rPr lang="ru-RU" b="1" dirty="0"/>
              <a:t>Ребенок  испытывает боли в стопах и пояснице, быстро снашивает обувь, часто устает во время долгих прогулок.</a:t>
            </a:r>
          </a:p>
        </p:txBody>
      </p:sp>
    </p:spTree>
    <p:extLst>
      <p:ext uri="{BB962C8B-B14F-4D97-AF65-F5344CB8AC3E}">
        <p14:creationId xmlns:p14="http://schemas.microsoft.com/office/powerpoint/2010/main" xmlns="" val="22947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hotoknopa.ru/uploads/posts/2012-05/1338470886_kot_leopold_ram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94486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43608" y="1052736"/>
            <a:ext cx="2376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Помогает нам быть здоровыми и свежий воздух. В воздухе содержится много фитонцидов – особых летучих веществ, убивающих вредных микробов. Фитонциды – тоже наши верные друзья.</a:t>
            </a:r>
          </a:p>
        </p:txBody>
      </p:sp>
      <p:pic>
        <p:nvPicPr>
          <p:cNvPr id="3" name="Рисунок 2" descr="J:\Новая папка\DSC_045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4168" y="1124744"/>
            <a:ext cx="2664296" cy="2448272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Выноска-облако 4"/>
          <p:cNvSpPr/>
          <p:nvPr/>
        </p:nvSpPr>
        <p:spPr>
          <a:xfrm>
            <a:off x="3563888" y="0"/>
            <a:ext cx="2376264" cy="11521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9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737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Наши верные друзья </vt:lpstr>
      <vt:lpstr>ЦЕЛЬ: -добиться у детей уточнения знаний о факторах, которые помогают нам быть здоровыми; -подвести детей к выводу, почему необходимо соблюдать режим дня, гулять на свежем воздухе, как можно больше двигаться, следить за здоровьем зубов, следить за чистотой тела, проветривать помещение и делать влажную уборку.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верные друзья</dc:title>
  <dc:creator>Олеся</dc:creator>
  <cp:lastModifiedBy>User</cp:lastModifiedBy>
  <cp:revision>22</cp:revision>
  <dcterms:created xsi:type="dcterms:W3CDTF">2012-02-28T06:53:37Z</dcterms:created>
  <dcterms:modified xsi:type="dcterms:W3CDTF">2013-04-21T16:20:19Z</dcterms:modified>
</cp:coreProperties>
</file>