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87" d="100"/>
          <a:sy n="87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AE68-2896-4AEF-B0A3-DD4B98EDE4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E1498-AE88-4A16-ABE8-993420A8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Презентацию подготовила: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учитель-логопед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+mj-lt"/>
              </a:rPr>
              <a:t>Натия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Манжосина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+mj-lt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/с 102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1274939452_ch4mtp0h3ygaz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340768"/>
            <a:ext cx="6624736" cy="1323439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Презентация на тему «Автоматизация звука Ш»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869161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Презентацию </a:t>
            </a:r>
            <a:r>
              <a:rPr lang="ru-RU" sz="2000" b="1" dirty="0" smtClean="0"/>
              <a:t>подготовила:</a:t>
            </a:r>
          </a:p>
          <a:p>
            <a:r>
              <a:rPr lang="ru-RU" sz="2000" b="1" dirty="0" smtClean="0"/>
              <a:t>учитель-логопед</a:t>
            </a:r>
          </a:p>
          <a:p>
            <a:r>
              <a:rPr lang="ru-RU" sz="2000" b="1" dirty="0" err="1" smtClean="0"/>
              <a:t>Мануилова</a:t>
            </a:r>
            <a:r>
              <a:rPr lang="ru-RU" sz="2000" b="1" dirty="0" smtClean="0"/>
              <a:t> Татьяна Александровна</a:t>
            </a:r>
            <a:endParaRPr lang="ru-R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48" y="21429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МБДОУ Детский сад общеразвивающего вида № 20 «Солнышко»</a:t>
            </a:r>
          </a:p>
          <a:p>
            <a:pPr algn="ctr"/>
            <a:r>
              <a:rPr lang="ru-RU" b="1" dirty="0"/>
              <a:t>ст. Каневская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Юля\ghtp\6704237328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6525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86808" cy="1571636"/>
          </a:xfr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СтраШШШШШШно</a:t>
            </a:r>
            <a:r>
              <a:rPr lang="ru-RU" dirty="0"/>
              <a:t>, побегу-ка лучше к </a:t>
            </a:r>
            <a:r>
              <a:rPr lang="ru-RU" dirty="0" smtClean="0"/>
              <a:t>Шуше!</a:t>
            </a: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Мышка шустро бросилась в шалаш к матушке - подружке Шуше.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 descr="V:\Юля\ghtp\0_804d4_80fa053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1928826" cy="2008691"/>
          </a:xfrm>
          <a:prstGeom prst="rect">
            <a:avLst/>
          </a:prstGeom>
          <a:noFill/>
          <a:effectLst>
            <a:outerShdw blurRad="50800" dist="203200" dir="7320000" algn="tl" rotWithShape="0">
              <a:prstClr val="black">
                <a:alpha val="3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80" cy="4071966"/>
          </a:xfrm>
          <a:gradFill>
            <a:gsLst>
              <a:gs pos="0">
                <a:srgbClr val="5E9EFF">
                  <a:alpha val="7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Когда мышка  вернулась в шалаш, кошка  Шуша узнала, что мышка </a:t>
            </a:r>
            <a:r>
              <a:rPr lang="ru-RU" dirty="0" err="1" smtClean="0"/>
              <a:t>Шумелка</a:t>
            </a:r>
            <a:r>
              <a:rPr lang="ru-RU" dirty="0" smtClean="0"/>
              <a:t> была в лесу, и страшно разозлилась на мышку.</a:t>
            </a:r>
          </a:p>
          <a:p>
            <a:pPr>
              <a:buNone/>
            </a:pPr>
            <a:r>
              <a:rPr lang="ru-RU" dirty="0" smtClean="0"/>
              <a:t>    И тут шустрая мышка пропищала:</a:t>
            </a:r>
          </a:p>
          <a:p>
            <a:pPr>
              <a:buNone/>
            </a:pPr>
            <a:r>
              <a:rPr lang="ru-RU" dirty="0" smtClean="0"/>
              <a:t> -Кошка, кошка, хочешь кашки? </a:t>
            </a:r>
          </a:p>
          <a:p>
            <a:pPr>
              <a:buNone/>
            </a:pPr>
            <a:r>
              <a:rPr lang="ru-RU" dirty="0" smtClean="0"/>
              <a:t> -</a:t>
            </a:r>
            <a:r>
              <a:rPr lang="ru-RU" dirty="0"/>
              <a:t>МЯУ!... Мне по вкусу </a:t>
            </a:r>
            <a:r>
              <a:rPr lang="ru-RU" dirty="0" smtClean="0"/>
              <a:t>пташки</a:t>
            </a:r>
            <a:r>
              <a:rPr lang="ru-RU" dirty="0"/>
              <a:t>!</a:t>
            </a:r>
          </a:p>
          <a:p>
            <a:pPr>
              <a:buNone/>
            </a:pPr>
            <a:r>
              <a:rPr lang="ru-RU" dirty="0" smtClean="0"/>
              <a:t> -Кошка</a:t>
            </a:r>
            <a:r>
              <a:rPr lang="ru-RU" dirty="0"/>
              <a:t>, </a:t>
            </a:r>
            <a:r>
              <a:rPr lang="ru-RU" dirty="0" smtClean="0"/>
              <a:t>кошка, хочешь пышку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 smtClean="0"/>
              <a:t> -</a:t>
            </a:r>
            <a:r>
              <a:rPr lang="ru-RU" dirty="0"/>
              <a:t>МЯУ! Дайте </a:t>
            </a:r>
            <a:r>
              <a:rPr lang="ru-RU" dirty="0" smtClean="0"/>
              <a:t>лучше мышку!</a:t>
            </a:r>
            <a:endParaRPr lang="ru-RU" dirty="0"/>
          </a:p>
        </p:txBody>
      </p:sp>
      <p:pic>
        <p:nvPicPr>
          <p:cNvPr id="10242" name="Picture 2" descr="V:\Юля\ghtp\0_535d8_76059898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35586"/>
            <a:ext cx="5143504" cy="5636728"/>
          </a:xfrm>
          <a:prstGeom prst="rect">
            <a:avLst/>
          </a:prstGeom>
          <a:noFill/>
          <a:effectLst>
            <a:outerShdw blurRad="50800" dist="139700" dir="324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0243" name="Picture 3" descr="V:\Юля\ghtp\0_534f2_fd67d42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5589"/>
            <a:ext cx="3429024" cy="2572411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29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1357298"/>
            <a:ext cx="292895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121444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000528" cy="4214842"/>
          </a:xfrm>
          <a:gradFill>
            <a:gsLst>
              <a:gs pos="0">
                <a:srgbClr val="5E9EFF">
                  <a:alpha val="7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Поиграй </a:t>
            </a:r>
            <a:r>
              <a:rPr lang="ru-RU" dirty="0"/>
              <a:t>со мной немножко, -</a:t>
            </a:r>
            <a:br>
              <a:rPr lang="ru-RU" dirty="0"/>
            </a:br>
            <a:r>
              <a:rPr lang="ru-RU" dirty="0"/>
              <a:t>Предложила </a:t>
            </a:r>
            <a:r>
              <a:rPr lang="ru-RU" dirty="0" smtClean="0"/>
              <a:t>мышка</a:t>
            </a:r>
            <a:r>
              <a:rPr lang="ru-RU" b="1" dirty="0" smtClean="0"/>
              <a:t> </a:t>
            </a:r>
            <a:r>
              <a:rPr lang="ru-RU" dirty="0" smtClean="0"/>
              <a:t>кошке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И сказала </a:t>
            </a:r>
            <a:r>
              <a:rPr lang="ru-RU" dirty="0" smtClean="0"/>
              <a:t>кошка мышке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Ах, какая ты </a:t>
            </a:r>
            <a:r>
              <a:rPr lang="ru-RU" dirty="0" smtClean="0"/>
              <a:t>глупышка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 smtClean="0"/>
              <a:t>Если встретились бы злые кошки на дорожке,</a:t>
            </a:r>
            <a:r>
              <a:rPr lang="ru-RU" dirty="0"/>
              <a:t> </a:t>
            </a:r>
            <a:r>
              <a:rPr lang="ru-RU" dirty="0" smtClean="0"/>
              <a:t>не спасла бы мышка ножки!</a:t>
            </a:r>
            <a:endParaRPr lang="ru-RU" dirty="0"/>
          </a:p>
        </p:txBody>
      </p:sp>
      <p:pic>
        <p:nvPicPr>
          <p:cNvPr id="11266" name="Picture 2" descr="V:\Юля\ghtp\32997392_b670bc677419013efb70616de02c5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32"/>
            <a:ext cx="2571768" cy="2571768"/>
          </a:xfrm>
          <a:prstGeom prst="rect">
            <a:avLst/>
          </a:prstGeom>
          <a:noFill/>
        </p:spPr>
      </p:pic>
      <p:pic>
        <p:nvPicPr>
          <p:cNvPr id="11267" name="Picture 3" descr="V:\Юля\ghtp\0_534cc_e4d0e0a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66"/>
            <a:ext cx="6348412" cy="6348413"/>
          </a:xfrm>
          <a:prstGeom prst="rect">
            <a:avLst/>
          </a:prstGeom>
          <a:noFill/>
          <a:effectLst>
            <a:outerShdw blurRad="50800" dist="114300" dir="8160000" algn="t" rotWithShape="0">
              <a:prstClr val="black">
                <a:alpha val="3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:\Юля\ghtp\0_eed5_a0b0edc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3050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3643338" cy="4786346"/>
          </a:xfrm>
          <a:solidFill>
            <a:schemeClr val="accent6">
              <a:alpha val="5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И тут мышка </a:t>
            </a:r>
            <a:r>
              <a:rPr lang="ru-RU" dirty="0" err="1" smtClean="0"/>
              <a:t>Шумелка</a:t>
            </a:r>
            <a:r>
              <a:rPr lang="ru-RU" dirty="0" smtClean="0"/>
              <a:t> прошептала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Прошу прощения, Шуша! Теперь я буду слушаться старших!</a:t>
            </a:r>
          </a:p>
          <a:p>
            <a:r>
              <a:rPr lang="ru-RU" dirty="0" smtClean="0"/>
              <a:t>Так мышка </a:t>
            </a:r>
            <a:r>
              <a:rPr lang="ru-RU" dirty="0"/>
              <a:t>и </a:t>
            </a:r>
            <a:r>
              <a:rPr lang="ru-RU" dirty="0" smtClean="0"/>
              <a:t>кошка помирились.</a:t>
            </a:r>
            <a:r>
              <a:rPr lang="en-GB" dirty="0" smtClean="0"/>
              <a:t> </a:t>
            </a:r>
            <a:r>
              <a:rPr lang="ru-RU" dirty="0" smtClean="0"/>
              <a:t>И с тех пор они ходили в страшный лес за шишками и орешками только вместе.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Авторская </a:t>
            </a:r>
            <a:r>
              <a:rPr lang="ru-RU" dirty="0" err="1" smtClean="0"/>
              <a:t>сказкаа</a:t>
            </a:r>
            <a:r>
              <a:rPr lang="ru-RU" dirty="0" smtClean="0"/>
              <a:t> с использованием картинок с сайта: </a:t>
            </a:r>
            <a:r>
              <a:rPr lang="en-US" dirty="0" smtClean="0"/>
              <a:t>www.google.ru</a:t>
            </a:r>
            <a:endParaRPr lang="ru-RU" dirty="0"/>
          </a:p>
        </p:txBody>
      </p:sp>
      <p:pic>
        <p:nvPicPr>
          <p:cNvPr id="5" name="Рисунок 4" descr="1274939452_ch4mtp0h3ygaz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14298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Авторская сказка с использованием   картинок  с сайта: </a:t>
            </a:r>
            <a:r>
              <a:rPr lang="en-US" sz="2400" dirty="0" smtClean="0"/>
              <a:t> www.google.ru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Давным-давно </a:t>
            </a:r>
            <a:r>
              <a:rPr lang="ru-RU" dirty="0"/>
              <a:t>в одном </a:t>
            </a:r>
            <a:r>
              <a:rPr lang="ru-RU" dirty="0" smtClean="0"/>
              <a:t>заброшенном   шалаше </a:t>
            </a:r>
            <a:r>
              <a:rPr lang="ru-RU" dirty="0"/>
              <a:t>жили двое </a:t>
            </a:r>
            <a:r>
              <a:rPr lang="ru-RU" dirty="0" smtClean="0"/>
              <a:t>друзей:</a:t>
            </a:r>
            <a:endParaRPr lang="ru-RU" dirty="0"/>
          </a:p>
        </p:txBody>
      </p:sp>
      <p:pic>
        <p:nvPicPr>
          <p:cNvPr id="5" name="Рисунок 4" descr="0009-033-Rechn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85725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  мышка </a:t>
            </a:r>
            <a:r>
              <a:rPr lang="ru-RU" dirty="0" err="1" smtClean="0"/>
              <a:t>Шумелка</a:t>
            </a:r>
            <a:r>
              <a:rPr lang="ru-RU" dirty="0" smtClean="0"/>
              <a:t> и кошечка </a:t>
            </a:r>
            <a:r>
              <a:rPr lang="ru-RU" dirty="0" err="1" smtClean="0"/>
              <a:t>ШуШа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origina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2037"/>
            <a:ext cx="3443975" cy="4525963"/>
          </a:xfrm>
        </p:spPr>
      </p:pic>
      <p:pic>
        <p:nvPicPr>
          <p:cNvPr id="7" name="Рисунок 6" descr="1821925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142984"/>
            <a:ext cx="6267201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5"/>
            <a:ext cx="8001056" cy="185738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Жили </a:t>
            </a:r>
            <a:r>
              <a:rPr lang="ru-RU" dirty="0"/>
              <a:t>они очень дружно. </a:t>
            </a:r>
          </a:p>
          <a:p>
            <a:pPr>
              <a:buNone/>
            </a:pPr>
            <a:r>
              <a:rPr lang="ru-RU" dirty="0" smtClean="0"/>
              <a:t>     Днём </a:t>
            </a:r>
            <a:r>
              <a:rPr lang="ru-RU" dirty="0"/>
              <a:t>они </a:t>
            </a:r>
            <a:r>
              <a:rPr lang="ru-RU" dirty="0" smtClean="0"/>
              <a:t>шумели</a:t>
            </a:r>
            <a:r>
              <a:rPr lang="ru-RU" dirty="0"/>
              <a:t>, </a:t>
            </a:r>
            <a:r>
              <a:rPr lang="ru-RU" dirty="0" smtClean="0"/>
              <a:t>шутили</a:t>
            </a:r>
            <a:r>
              <a:rPr lang="ru-RU" dirty="0"/>
              <a:t>, </a:t>
            </a:r>
            <a:r>
              <a:rPr lang="ru-RU" dirty="0" smtClean="0"/>
              <a:t>щекотали </a:t>
            </a:r>
            <a:r>
              <a:rPr lang="ru-RU" dirty="0"/>
              <a:t>друг друга.</a:t>
            </a:r>
          </a:p>
          <a:p>
            <a:endParaRPr lang="ru-RU" dirty="0"/>
          </a:p>
        </p:txBody>
      </p:sp>
      <p:pic>
        <p:nvPicPr>
          <p:cNvPr id="1026" name="Picture 2" descr="V:\Юля\ghtp\64180889_1284827453_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4993124" cy="4949611"/>
          </a:xfrm>
          <a:prstGeom prst="rect">
            <a:avLst/>
          </a:prstGeom>
          <a:noFill/>
        </p:spPr>
      </p:pic>
      <p:pic>
        <p:nvPicPr>
          <p:cNvPr id="1027" name="Picture 3" descr="V:\Юля\ghtp\9bfe996b1d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2786050" cy="232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1214445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    А </a:t>
            </a:r>
            <a:r>
              <a:rPr lang="ru-RU" dirty="0"/>
              <a:t>по ночам они </a:t>
            </a:r>
            <a:r>
              <a:rPr lang="ru-RU" dirty="0" smtClean="0"/>
              <a:t>шептались </a:t>
            </a:r>
            <a:r>
              <a:rPr lang="ru-RU" dirty="0"/>
              <a:t>в </a:t>
            </a:r>
            <a:r>
              <a:rPr lang="ru-RU" dirty="0" smtClean="0"/>
              <a:t>тишине</a:t>
            </a:r>
            <a:r>
              <a:rPr lang="ru-RU" dirty="0"/>
              <a:t>. </a:t>
            </a:r>
          </a:p>
        </p:txBody>
      </p:sp>
      <p:pic>
        <p:nvPicPr>
          <p:cNvPr id="2050" name="Picture 2" descr="V:\Юля\ghtp\0_53515_c44ae56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5000661" cy="5000660"/>
          </a:xfrm>
          <a:prstGeom prst="rect">
            <a:avLst/>
          </a:prstGeom>
          <a:noFill/>
        </p:spPr>
      </p:pic>
      <p:pic>
        <p:nvPicPr>
          <p:cNvPr id="2051" name="Picture 3" descr="V:\Юля\ghtp\0_534f2_fd67d42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14884"/>
            <a:ext cx="2500330" cy="1875717"/>
          </a:xfrm>
          <a:prstGeom prst="rect">
            <a:avLst/>
          </a:prstGeom>
          <a:noFill/>
          <a:effectLst>
            <a:outerShdw blurRad="50800" dist="165100" dir="6900000" algn="t" rotWithShape="0">
              <a:prstClr val="black">
                <a:alpha val="29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4786322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V:\Юля\ghtp\1234663037_luna-za-okn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3429024" cy="2743220"/>
          </a:xfrm>
          <a:prstGeom prst="rect">
            <a:avLst/>
          </a:prstGeom>
          <a:noFill/>
          <a:effectLst>
            <a:outerShdw blurRad="50800" dist="279400" dir="6660000" sx="106000" sy="106000" algn="ctr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207170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Кошечка </a:t>
            </a:r>
            <a:r>
              <a:rPr lang="ru-RU" dirty="0"/>
              <a:t>все время </a:t>
            </a:r>
            <a:r>
              <a:rPr lang="ru-RU" dirty="0" smtClean="0"/>
              <a:t>защищала крошечную мышку </a:t>
            </a:r>
            <a:r>
              <a:rPr lang="ru-RU" dirty="0" err="1"/>
              <a:t>Шумелку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    Она </a:t>
            </a:r>
            <a:r>
              <a:rPr lang="ru-RU" dirty="0"/>
              <a:t>очень любила мышку </a:t>
            </a:r>
            <a:r>
              <a:rPr lang="ru-RU" dirty="0" err="1"/>
              <a:t>Шумелку</a:t>
            </a:r>
            <a:r>
              <a:rPr lang="ru-RU" dirty="0"/>
              <a:t>.   </a:t>
            </a:r>
            <a:r>
              <a:rPr lang="ru-RU" dirty="0" smtClean="0"/>
              <a:t>Кошечка Шуша запрещала </a:t>
            </a:r>
            <a:r>
              <a:rPr lang="ru-RU" dirty="0"/>
              <a:t>ходить </a:t>
            </a:r>
            <a:r>
              <a:rPr lang="ru-RU" dirty="0" smtClean="0"/>
              <a:t>мышке </a:t>
            </a:r>
            <a:r>
              <a:rPr lang="ru-RU" dirty="0"/>
              <a:t>в чужую  </a:t>
            </a:r>
            <a:r>
              <a:rPr lang="ru-RU" dirty="0" smtClean="0"/>
              <a:t>избушку</a:t>
            </a:r>
            <a:r>
              <a:rPr lang="ru-RU" dirty="0"/>
              <a:t>, которая была в лесу.</a:t>
            </a:r>
          </a:p>
          <a:p>
            <a:endParaRPr lang="ru-RU" dirty="0"/>
          </a:p>
        </p:txBody>
      </p:sp>
      <p:pic>
        <p:nvPicPr>
          <p:cNvPr id="3075" name="Picture 3" descr="V:\Юля\ghtp\48626779_ca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429420" cy="476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072494" cy="185738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Мышке </a:t>
            </a:r>
            <a:r>
              <a:rPr lang="ru-RU" dirty="0"/>
              <a:t>это не очень нравилось.   Однажды </a:t>
            </a:r>
            <a:r>
              <a:rPr lang="ru-RU" dirty="0" smtClean="0"/>
              <a:t>кошка </a:t>
            </a:r>
            <a:r>
              <a:rPr lang="ru-RU" dirty="0"/>
              <a:t>уснула и </a:t>
            </a:r>
            <a:r>
              <a:rPr lang="ru-RU" dirty="0" err="1"/>
              <a:t>Шумелка</a:t>
            </a:r>
            <a:r>
              <a:rPr lang="ru-RU" dirty="0"/>
              <a:t>  решила </a:t>
            </a:r>
            <a:r>
              <a:rPr lang="ru-RU" dirty="0" smtClean="0"/>
              <a:t>ослушаться  Шушу и </a:t>
            </a:r>
            <a:r>
              <a:rPr lang="ru-RU" dirty="0"/>
              <a:t>убежала от </a:t>
            </a:r>
            <a:r>
              <a:rPr lang="ru-RU" dirty="0" smtClean="0"/>
              <a:t>кошки </a:t>
            </a:r>
            <a:r>
              <a:rPr lang="ru-RU" dirty="0"/>
              <a:t>в лес, чтобы зайти в </a:t>
            </a:r>
            <a:r>
              <a:rPr lang="ru-RU" dirty="0" smtClean="0"/>
              <a:t>избушку</a:t>
            </a:r>
            <a:r>
              <a:rPr lang="ru-RU" dirty="0"/>
              <a:t>. </a:t>
            </a:r>
          </a:p>
        </p:txBody>
      </p:sp>
      <p:pic>
        <p:nvPicPr>
          <p:cNvPr id="4098" name="Picture 2" descr="V:\Юля\ghtp\iz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3934353" cy="4906988"/>
          </a:xfrm>
          <a:prstGeom prst="rect">
            <a:avLst/>
          </a:prstGeom>
          <a:noFill/>
        </p:spPr>
      </p:pic>
      <p:pic>
        <p:nvPicPr>
          <p:cNvPr id="4099" name="Picture 3" descr="V:\Юля\ghtp\0_535df_bace6e2d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03266"/>
            <a:ext cx="2500330" cy="295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:\Юля\ghtp\Forest_night.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1" y="0"/>
            <a:ext cx="8957565" cy="68044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1428760"/>
          </a:xfrm>
          <a:gradFill>
            <a:gsLst>
              <a:gs pos="0">
                <a:schemeClr val="accent1">
                  <a:tint val="50000"/>
                  <a:satMod val="300000"/>
                  <a:alpha val="41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И </a:t>
            </a:r>
            <a:r>
              <a:rPr lang="ru-RU" sz="2200" dirty="0"/>
              <a:t>в </a:t>
            </a:r>
            <a:r>
              <a:rPr lang="ru-RU" sz="2200" dirty="0" smtClean="0"/>
              <a:t>страшном </a:t>
            </a:r>
            <a:r>
              <a:rPr lang="ru-RU" sz="2200" dirty="0"/>
              <a:t>ночном лесу ее ожидали </a:t>
            </a:r>
            <a:r>
              <a:rPr lang="ru-RU" sz="2200" dirty="0" smtClean="0"/>
              <a:t>страшные происшествия</a:t>
            </a:r>
            <a:r>
              <a:rPr lang="ru-RU" sz="2200" dirty="0"/>
              <a:t>. </a:t>
            </a:r>
          </a:p>
          <a:p>
            <a:pPr>
              <a:buNone/>
            </a:pPr>
            <a:r>
              <a:rPr lang="ru-RU" sz="2200" dirty="0" smtClean="0"/>
              <a:t>    Страшные </a:t>
            </a:r>
            <a:r>
              <a:rPr lang="ru-RU" sz="2200" dirty="0"/>
              <a:t>ветки все время </a:t>
            </a:r>
            <a:r>
              <a:rPr lang="ru-RU" sz="2200" dirty="0" smtClean="0"/>
              <a:t>шуршали</a:t>
            </a:r>
            <a:r>
              <a:rPr lang="ru-RU" sz="2200" dirty="0"/>
              <a:t>: </a:t>
            </a:r>
            <a:r>
              <a:rPr lang="ru-RU" sz="2200" dirty="0" err="1" smtClean="0"/>
              <a:t>шур-шур-шур</a:t>
            </a:r>
            <a:r>
              <a:rPr lang="ru-RU" sz="2200" dirty="0"/>
              <a:t>. А </a:t>
            </a:r>
            <a:r>
              <a:rPr lang="ru-RU" sz="2200" dirty="0" smtClean="0"/>
              <a:t>страшный </a:t>
            </a:r>
            <a:r>
              <a:rPr lang="ru-RU" sz="2200" dirty="0"/>
              <a:t>ветер все время Шумел</a:t>
            </a:r>
            <a:r>
              <a:rPr lang="ru-RU" sz="2200" dirty="0" smtClean="0"/>
              <a:t>:     </a:t>
            </a:r>
            <a:r>
              <a:rPr lang="ru-RU" sz="2200" dirty="0"/>
              <a:t>ШШШШШШШШ-ШШШШШШШШ. </a:t>
            </a:r>
          </a:p>
        </p:txBody>
      </p:sp>
      <p:pic>
        <p:nvPicPr>
          <p:cNvPr id="5125" name="Picture 5" descr="V:\Юля\ghtp\0_75dde_a0587ffb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1870715" cy="2428892"/>
          </a:xfrm>
          <a:prstGeom prst="rect">
            <a:avLst/>
          </a:prstGeom>
          <a:noFill/>
          <a:effectLst>
            <a:outerShdw blurRad="50800" dir="5400000" sx="119000" sy="119000" algn="ct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:\Юля\ghtp\g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7929618" cy="2071702"/>
          </a:xfr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Долго </a:t>
            </a:r>
            <a:r>
              <a:rPr lang="ru-RU" dirty="0"/>
              <a:t>бегала </a:t>
            </a:r>
            <a:r>
              <a:rPr lang="ru-RU" dirty="0" smtClean="0"/>
              <a:t>мышка </a:t>
            </a:r>
            <a:r>
              <a:rPr lang="ru-RU" dirty="0"/>
              <a:t>по лесу, как вдруг наконец-то увидела она </a:t>
            </a:r>
            <a:r>
              <a:rPr lang="ru-RU" dirty="0" smtClean="0"/>
              <a:t>избушку </a:t>
            </a:r>
            <a:r>
              <a:rPr lang="ru-RU" dirty="0"/>
              <a:t>и тут же </a:t>
            </a:r>
            <a:r>
              <a:rPr lang="ru-RU" dirty="0" smtClean="0"/>
              <a:t>зашла </a:t>
            </a:r>
            <a:r>
              <a:rPr lang="ru-RU" dirty="0"/>
              <a:t>в нее. </a:t>
            </a:r>
          </a:p>
          <a:p>
            <a:pPr>
              <a:buNone/>
            </a:pPr>
            <a:r>
              <a:rPr lang="ru-RU" dirty="0" smtClean="0"/>
              <a:t>    Избушка </a:t>
            </a:r>
            <a:r>
              <a:rPr lang="ru-RU" dirty="0"/>
              <a:t>была </a:t>
            </a:r>
            <a:r>
              <a:rPr lang="ru-RU" dirty="0" smtClean="0"/>
              <a:t>крошечная</a:t>
            </a:r>
            <a:r>
              <a:rPr lang="ru-RU" dirty="0"/>
              <a:t>, в ней был </a:t>
            </a:r>
            <a:r>
              <a:rPr lang="ru-RU" dirty="0" smtClean="0"/>
              <a:t> столик-</a:t>
            </a:r>
            <a:r>
              <a:rPr lang="ru-RU" dirty="0" smtClean="0">
                <a:solidFill>
                  <a:schemeClr val="bg1"/>
                </a:solidFill>
              </a:rPr>
              <a:t>шкафчик,</a:t>
            </a:r>
            <a:r>
              <a:rPr lang="ru-RU" dirty="0" smtClean="0"/>
              <a:t> </a:t>
            </a:r>
            <a:r>
              <a:rPr lang="ru-RU" dirty="0"/>
              <a:t>на котором </a:t>
            </a:r>
            <a:r>
              <a:rPr lang="ru-RU" dirty="0" smtClean="0">
                <a:solidFill>
                  <a:schemeClr val="bg1"/>
                </a:solidFill>
              </a:rPr>
              <a:t>стоял шумный, шумящий телефон.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 descr="V:\Юля\ghtp\0_7857b_7a9012d8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43182"/>
            <a:ext cx="1237478" cy="1000132"/>
          </a:xfrm>
          <a:prstGeom prst="rect">
            <a:avLst/>
          </a:prstGeom>
          <a:noFill/>
          <a:effectLst>
            <a:outerShdw blurRad="50800" dist="114300" dir="5460000" algn="tl" rotWithShape="0">
              <a:prstClr val="black">
                <a:alpha val="70000"/>
              </a:prst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2571744"/>
            <a:ext cx="3214710" cy="400052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None/>
            </a:pPr>
            <a:r>
              <a:rPr lang="ru-RU" sz="3200" dirty="0" smtClean="0"/>
              <a:t> В телефон залезла мышь:</a:t>
            </a:r>
          </a:p>
          <a:p>
            <a:pPr>
              <a:buNone/>
            </a:pPr>
            <a:r>
              <a:rPr lang="ru-RU" sz="3200" dirty="0" smtClean="0"/>
              <a:t>   -Ш, Ш, Ш…</a:t>
            </a:r>
          </a:p>
          <a:p>
            <a:pPr>
              <a:buNone/>
            </a:pPr>
            <a:r>
              <a:rPr lang="ru-RU" sz="3200" dirty="0" smtClean="0"/>
              <a:t>    Говорю: - кому звонишь?</a:t>
            </a:r>
          </a:p>
          <a:p>
            <a:pPr>
              <a:buNone/>
            </a:pPr>
            <a:r>
              <a:rPr lang="ru-RU" sz="3200" dirty="0" smtClean="0"/>
              <a:t>   -Ш, Ш, Ш…</a:t>
            </a:r>
          </a:p>
          <a:p>
            <a:pPr>
              <a:buNone/>
            </a:pPr>
            <a:r>
              <a:rPr lang="ru-RU" sz="3200" dirty="0" smtClean="0"/>
              <a:t>    </a:t>
            </a:r>
            <a:r>
              <a:rPr lang="ru-RU" sz="3200" dirty="0" err="1" smtClean="0"/>
              <a:t>МыШь</a:t>
            </a:r>
            <a:r>
              <a:rPr lang="ru-RU" sz="3200" dirty="0" smtClean="0"/>
              <a:t>, ты </a:t>
            </a:r>
            <a:r>
              <a:rPr lang="ru-RU" sz="3200" dirty="0" err="1" smtClean="0"/>
              <a:t>убеЖала</a:t>
            </a:r>
            <a:r>
              <a:rPr lang="ru-RU" sz="3200" dirty="0" smtClean="0"/>
              <a:t> в лес?</a:t>
            </a:r>
          </a:p>
          <a:p>
            <a:pPr>
              <a:buNone/>
            </a:pPr>
            <a:r>
              <a:rPr lang="ru-RU" sz="3200" dirty="0" smtClean="0"/>
              <a:t>    -Ш, Ш, Ш…</a:t>
            </a:r>
          </a:p>
          <a:p>
            <a:pPr>
              <a:buNone/>
            </a:pPr>
            <a:r>
              <a:rPr lang="ru-RU" sz="3200" dirty="0" smtClean="0"/>
              <a:t>    Тебе не </a:t>
            </a:r>
            <a:r>
              <a:rPr lang="ru-RU" sz="3200" dirty="0" err="1" smtClean="0"/>
              <a:t>страШно</a:t>
            </a:r>
            <a:r>
              <a:rPr lang="ru-RU" sz="3200" dirty="0" smtClean="0"/>
              <a:t>, мой </a:t>
            </a:r>
            <a:r>
              <a:rPr lang="ru-RU" sz="3200" dirty="0" err="1" smtClean="0"/>
              <a:t>МалыШ</a:t>
            </a:r>
            <a:r>
              <a:rPr lang="ru-RU" sz="3200" dirty="0" smtClean="0"/>
              <a:t>?</a:t>
            </a:r>
          </a:p>
          <a:p>
            <a:pPr>
              <a:buNone/>
            </a:pPr>
            <a:r>
              <a:rPr lang="ru-RU" sz="3200" dirty="0" smtClean="0"/>
              <a:t>    -Ш, Ш, Ш…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414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мышка Шумелка и кошечка ШуШа.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«Автоматизация звука Ш»</dc:title>
  <dc:creator>User</dc:creator>
  <cp:lastModifiedBy>User</cp:lastModifiedBy>
  <cp:revision>75</cp:revision>
  <dcterms:created xsi:type="dcterms:W3CDTF">2012-07-22T08:55:52Z</dcterms:created>
  <dcterms:modified xsi:type="dcterms:W3CDTF">2012-11-21T17:33:14Z</dcterms:modified>
</cp:coreProperties>
</file>