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8" r:id="rId9"/>
    <p:sldId id="263" r:id="rId10"/>
    <p:sldId id="265" r:id="rId11"/>
    <p:sldId id="266" r:id="rId12"/>
    <p:sldId id="262" r:id="rId13"/>
    <p:sldId id="264" r:id="rId14"/>
    <p:sldId id="271" r:id="rId15"/>
    <p:sldId id="267" r:id="rId16"/>
    <p:sldId id="272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6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b967352bdd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000240"/>
            <a:ext cx="6145453" cy="4263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428728" y="428604"/>
            <a:ext cx="65101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Русская красавица –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Матрёшка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102004190732_M43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1857364"/>
            <a:ext cx="3020096" cy="4571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3066995907_b1b481034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714620"/>
            <a:ext cx="2714644" cy="361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71736" y="500042"/>
            <a:ext cx="429797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Кукла первая толста,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внутри она пуста,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Разнимается она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две половинки,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ней живет еще одна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Кукла в серединке.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390484_P1110923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285860"/>
            <a:ext cx="3949698" cy="4443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Рисунок 2" descr="1196859774_mak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500306"/>
            <a:ext cx="3857652" cy="3857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714356"/>
            <a:ext cx="47740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этой молодице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Прячутся сестрицы.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Каждая сестрица –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меньшей – темница.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ost71466_img1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3214686"/>
            <a:ext cx="4615311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23dcf79fba.jpg"/>
          <p:cNvPicPr>
            <a:picLocks noChangeAspect="1"/>
          </p:cNvPicPr>
          <p:nvPr/>
        </p:nvPicPr>
        <p:blipFill>
          <a:blip r:embed="rId3"/>
          <a:srcRect b="17529"/>
          <a:stretch>
            <a:fillRect/>
          </a:stretch>
        </p:blipFill>
        <p:spPr>
          <a:xfrm>
            <a:off x="428596" y="571480"/>
            <a:ext cx="3930321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643306" y="785794"/>
            <a:ext cx="5099474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Сидела в матрешке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Другая матрешка,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очень скучала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Матрёшка в матрёшке.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ba7cd931e049dbcdcba46c78047ced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00042"/>
            <a:ext cx="3878580" cy="2712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43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2928934"/>
            <a:ext cx="3352800" cy="335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7324833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500042"/>
            <a:ext cx="2625347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43042" y="5929330"/>
            <a:ext cx="59073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Сувениры на основе матрешки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uby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928670"/>
            <a:ext cx="6215106" cy="54692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500042"/>
            <a:ext cx="57310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Матрёшкины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92004225854_M18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285992"/>
            <a:ext cx="2980731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a26c4d8498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285992"/>
            <a:ext cx="314424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57356" y="428604"/>
            <a:ext cx="54986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Ах,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матрёшечка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матрёшка.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Хороша не рассказать!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Очень любят малы детки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тобой вместе поиграть!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-c5416-448340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857496"/>
            <a:ext cx="4071966" cy="32575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42910" y="428604"/>
            <a:ext cx="791915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Чудная матрёшка,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Попляши немножко.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Танцевать с тобой мы рады,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Покажи свои наряды.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_1689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" y="0"/>
            <a:ext cx="9139932" cy="68580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1428736"/>
            <a:ext cx="703109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Цель:</a:t>
            </a:r>
            <a:r>
              <a:rPr lang="ru-RU" dirty="0" smtClean="0"/>
              <a:t> формирование патриотических чувств детей </a:t>
            </a:r>
            <a:endParaRPr lang="ru-RU" dirty="0" smtClean="0"/>
          </a:p>
          <a:p>
            <a:r>
              <a:rPr lang="ru-RU" dirty="0" smtClean="0"/>
              <a:t>посредством </a:t>
            </a:r>
            <a:r>
              <a:rPr lang="ru-RU" dirty="0" smtClean="0"/>
              <a:t>знакомства с исконно русской </a:t>
            </a:r>
            <a:r>
              <a:rPr lang="ru-RU" dirty="0" smtClean="0"/>
              <a:t>игрушкой</a:t>
            </a:r>
          </a:p>
          <a:p>
            <a:r>
              <a:rPr lang="ru-RU" dirty="0" smtClean="0"/>
              <a:t> </a:t>
            </a:r>
            <a:r>
              <a:rPr lang="ru-RU" dirty="0" smtClean="0"/>
              <a:t>– матрёшкой.</a:t>
            </a:r>
          </a:p>
          <a:p>
            <a:r>
              <a:rPr lang="ru-RU" b="1" dirty="0" smtClean="0"/>
              <a:t>Задачи:</a:t>
            </a:r>
            <a:r>
              <a:rPr lang="ru-RU" dirty="0" smtClean="0"/>
              <a:t> Расширять представления о многообразии </a:t>
            </a:r>
            <a:endParaRPr lang="ru-RU" dirty="0" smtClean="0"/>
          </a:p>
          <a:p>
            <a:r>
              <a:rPr lang="ru-RU" dirty="0" smtClean="0"/>
              <a:t>предметов </a:t>
            </a:r>
            <a:r>
              <a:rPr lang="ru-RU" dirty="0" smtClean="0"/>
              <a:t>декоративно-прикладного искусства. </a:t>
            </a:r>
          </a:p>
          <a:p>
            <a:r>
              <a:rPr lang="ru-RU" dirty="0" smtClean="0"/>
              <a:t>Воспитание художественного вкуса и чувства гармонии.</a:t>
            </a:r>
          </a:p>
          <a:p>
            <a:r>
              <a:rPr lang="ru-RU" dirty="0" smtClean="0"/>
              <a:t>Воспитание уважительно отношения к труду </a:t>
            </a:r>
            <a:r>
              <a:rPr lang="ru-RU" dirty="0" smtClean="0"/>
              <a:t>народных</a:t>
            </a:r>
          </a:p>
          <a:p>
            <a:r>
              <a:rPr lang="ru-RU" dirty="0" smtClean="0"/>
              <a:t> </a:t>
            </a:r>
            <a:r>
              <a:rPr lang="ru-RU" dirty="0" smtClean="0"/>
              <a:t>мастеров.</a:t>
            </a:r>
          </a:p>
          <a:p>
            <a:r>
              <a:rPr lang="ru-RU" dirty="0" smtClean="0"/>
              <a:t>Создание положительного эмоционального </a:t>
            </a:r>
            <a:r>
              <a:rPr lang="ru-RU" dirty="0" smtClean="0"/>
              <a:t>климата</a:t>
            </a:r>
          </a:p>
          <a:p>
            <a:r>
              <a:rPr lang="ru-RU" dirty="0" smtClean="0"/>
              <a:t> </a:t>
            </a:r>
            <a:r>
              <a:rPr lang="ru-RU" dirty="0" smtClean="0"/>
              <a:t>на занятии.</a:t>
            </a:r>
          </a:p>
          <a:p>
            <a:r>
              <a:rPr lang="ru-RU" dirty="0" smtClean="0"/>
              <a:t>Воспитание нравственно-патриотических </a:t>
            </a:r>
            <a:r>
              <a:rPr lang="ru-RU" dirty="0" smtClean="0"/>
              <a:t>чувств</a:t>
            </a:r>
          </a:p>
          <a:p>
            <a:r>
              <a:rPr lang="ru-RU" dirty="0" smtClean="0"/>
              <a:t> </a:t>
            </a:r>
            <a:r>
              <a:rPr lang="ru-RU" dirty="0" smtClean="0"/>
              <a:t>через знакомство с русской игрушкой – матрёшкой.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5500702"/>
            <a:ext cx="43877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Воспитатель: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Мельникова Марина Юрьевна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928934"/>
            <a:ext cx="5398787" cy="30125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928794" y="642918"/>
            <a:ext cx="527900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Десять кукол деревянных,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Круглолицых и румяных,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разноцветных сарафанах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столе они живут,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Всех матрешками зовут.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tryos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85794"/>
            <a:ext cx="3429000" cy="2369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2999929_thum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4230">
            <a:off x="5188043" y="973209"/>
            <a:ext cx="3099678" cy="30996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0034" y="4071942"/>
            <a:ext cx="5771131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Алый шелковый платочек,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Яркий сарафан в цветочек,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Упирается рука в деревянные бока.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внутри секреты есть: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Может – три, а может – шесть.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Разрумянилась немножко.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русская матрешка!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abrication_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82126">
            <a:off x="4396816" y="2861514"/>
            <a:ext cx="3960000" cy="296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428728" y="357166"/>
            <a:ext cx="65069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Процесс изготовления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матрёшек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 descr="420357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857364"/>
            <a:ext cx="3600000" cy="2453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s0-800x600.jpg"/>
          <p:cNvPicPr>
            <a:picLocks noChangeAspect="1"/>
          </p:cNvPicPr>
          <p:nvPr/>
        </p:nvPicPr>
        <p:blipFill>
          <a:blip r:embed="rId2"/>
          <a:srcRect l="-391" t="14062" r="-391" b="14062"/>
          <a:stretch>
            <a:fillRect/>
          </a:stretch>
        </p:blipFill>
        <p:spPr>
          <a:xfrm>
            <a:off x="1643042" y="857232"/>
            <a:ext cx="6143668" cy="3286148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000232" y="4357694"/>
            <a:ext cx="5405647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Половинку отвинти,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Плотную, притертую.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сумеешь ты найти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Куколку четвертую.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4043167_russia_html_m15e190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143116"/>
            <a:ext cx="3071834" cy="371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matresh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71810"/>
            <a:ext cx="3429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071802" y="714356"/>
            <a:ext cx="56236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Ростом разные подружки,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похожи друг на дружку.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они сидят друг в дружке,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всего одна игрушка.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jlaErUy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143116"/>
            <a:ext cx="6624839" cy="42957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14546" y="714356"/>
            <a:ext cx="47149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Только милая девица,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Развернув гармонь слегка,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Песню распевает лихо,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за ней еще одна.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53c8aea4cd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500306"/>
            <a:ext cx="3228336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79020354_4278666_Bankoboev_Ru_russkaya_matresh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6"/>
            <a:ext cx="4429156" cy="3366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4" y="3786190"/>
            <a:ext cx="438132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– красавицы матрёшки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Разноцветные одежки.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 – Матрена,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Два –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Малаша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Мила – три,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Четыре – Маша.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Маргарита – это пять.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 не трудно сосчитать.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65</TotalTime>
  <Words>311</Words>
  <PresentationFormat>Экран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Евгений</cp:lastModifiedBy>
  <cp:revision>11</cp:revision>
  <dcterms:modified xsi:type="dcterms:W3CDTF">2012-01-22T09:56:13Z</dcterms:modified>
</cp:coreProperties>
</file>