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73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A063-8A44-4D4B-86AA-185534E2719D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DE88F-59AB-4828-B6E1-F5DE165EEC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A063-8A44-4D4B-86AA-185534E2719D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DE88F-59AB-4828-B6E1-F5DE165EEC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A063-8A44-4D4B-86AA-185534E2719D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DE88F-59AB-4828-B6E1-F5DE165EEC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A063-8A44-4D4B-86AA-185534E2719D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DE88F-59AB-4828-B6E1-F5DE165EEC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A063-8A44-4D4B-86AA-185534E2719D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DE88F-59AB-4828-B6E1-F5DE165EEC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A063-8A44-4D4B-86AA-185534E2719D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DE88F-59AB-4828-B6E1-F5DE165EEC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A063-8A44-4D4B-86AA-185534E2719D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DE88F-59AB-4828-B6E1-F5DE165EEC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A063-8A44-4D4B-86AA-185534E2719D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DE88F-59AB-4828-B6E1-F5DE165EEC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A063-8A44-4D4B-86AA-185534E2719D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DE88F-59AB-4828-B6E1-F5DE165EEC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A063-8A44-4D4B-86AA-185534E2719D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DE88F-59AB-4828-B6E1-F5DE165EEC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A063-8A44-4D4B-86AA-185534E2719D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DE88F-59AB-4828-B6E1-F5DE165EEC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9A063-8A44-4D4B-86AA-185534E2719D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DE88F-59AB-4828-B6E1-F5DE165EECC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amond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2;&#1083;&#1072;&#1076;&#1080;&#1084;&#1080;&#1088;\Desktop\&#1047;&#1072;&#1075;&#1088;&#1091;&#1079;&#1082;&#1072;\&#1083;&#1086;&#1096;&#1072;&#1076;&#1100;.wav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548680"/>
            <a:ext cx="837280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Ты чей, малыш?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7409" name="Picture 1" descr="C:\Users\Владимир\Pictures\анимашки\0_1e65c_c9a78a5e_X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1124744"/>
            <a:ext cx="4362995" cy="5522567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900igr.net/datai/zhivotnye/Domashnie-5.files/0009-010-Korov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BF6"/>
              </a:clrFrom>
              <a:clrTo>
                <a:srgbClr val="FAFB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2204864"/>
            <a:ext cx="5746072" cy="396438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03648" y="908720"/>
            <a:ext cx="26612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корова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5292080" y="1052736"/>
            <a:ext cx="3570258" cy="5316086"/>
            <a:chOff x="5292080" y="1052736"/>
            <a:chExt cx="3570258" cy="5316086"/>
          </a:xfrm>
        </p:grpSpPr>
        <p:pic>
          <p:nvPicPr>
            <p:cNvPr id="15363" name="Picture 3" descr="C:\Users\Владимир\Pictures\игра\ccf156836719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92080" y="3645024"/>
              <a:ext cx="3570258" cy="2723798"/>
            </a:xfrm>
            <a:prstGeom prst="rect">
              <a:avLst/>
            </a:prstGeom>
            <a:noFill/>
          </p:spPr>
        </p:pic>
        <p:sp>
          <p:nvSpPr>
            <p:cNvPr id="7" name="Прямоугольник 6"/>
            <p:cNvSpPr/>
            <p:nvPr/>
          </p:nvSpPr>
          <p:spPr>
            <a:xfrm>
              <a:off x="5724128" y="1052736"/>
              <a:ext cx="292766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телёнок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pic>
        <p:nvPicPr>
          <p:cNvPr id="9" name="корова.wav">
            <a:hlinkClick r:id="" action="ppaction://media"/>
          </p:cNvPr>
          <p:cNvPicPr>
            <a:picLocks noRot="1" noChangeAspect="1"/>
          </p:cNvPicPr>
          <p:nvPr>
            <a:wavAudioFile r:embed="rId1" name="корова.wav"/>
          </p:nvPr>
        </p:nvPicPr>
        <p:blipFill>
          <a:blip r:embed="rId5" cstate="print"/>
          <a:stretch>
            <a:fillRect/>
          </a:stretch>
        </p:blipFill>
        <p:spPr>
          <a:xfrm>
            <a:off x="8316416" y="47667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2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2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Владимир\Pictures\игра\cats_6 _40_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BFC"/>
              </a:clrFrom>
              <a:clrTo>
                <a:srgbClr val="FFFB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-324544" y="764704"/>
            <a:ext cx="7272808" cy="545460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455500" y="260648"/>
            <a:ext cx="24545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кошка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068461" y="260648"/>
            <a:ext cx="5075539" cy="5894887"/>
            <a:chOff x="4068461" y="260648"/>
            <a:chExt cx="5075539" cy="5894887"/>
          </a:xfrm>
        </p:grpSpPr>
        <p:pic>
          <p:nvPicPr>
            <p:cNvPr id="3075" name="Picture 3" descr="C:\Users\Владимир\Pictures\игра\cats_6 _40_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BFC"/>
                </a:clrFrom>
                <a:clrTo>
                  <a:srgbClr val="FFFB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68461" y="2348880"/>
              <a:ext cx="5075539" cy="3806655"/>
            </a:xfrm>
            <a:prstGeom prst="rect">
              <a:avLst/>
            </a:prstGeom>
            <a:noFill/>
          </p:spPr>
        </p:pic>
        <p:sp>
          <p:nvSpPr>
            <p:cNvPr id="8" name="Прямоугольник 7"/>
            <p:cNvSpPr/>
            <p:nvPr/>
          </p:nvSpPr>
          <p:spPr>
            <a:xfrm>
              <a:off x="5580112" y="260648"/>
              <a:ext cx="298665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котёнок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pic>
        <p:nvPicPr>
          <p:cNvPr id="10" name="39.wav">
            <a:hlinkClick r:id="" action="ppaction://media"/>
          </p:cNvPr>
          <p:cNvPicPr>
            <a:picLocks noRot="1" noChangeAspect="1"/>
          </p:cNvPicPr>
          <p:nvPr>
            <a:wavAudioFile r:embed="rId1" name="39.wav"/>
          </p:nvPr>
        </p:nvPicPr>
        <p:blipFill>
          <a:blip r:embed="rId4" cstate="print"/>
          <a:stretch>
            <a:fillRect/>
          </a:stretch>
        </p:blipFill>
        <p:spPr>
          <a:xfrm>
            <a:off x="8244408" y="134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04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04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ладимир\Pictures\игра\caprin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620688"/>
            <a:ext cx="4896544" cy="595494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83479" y="260648"/>
            <a:ext cx="17665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коза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4860032" y="260648"/>
            <a:ext cx="3925890" cy="6322849"/>
            <a:chOff x="4860032" y="260648"/>
            <a:chExt cx="3925890" cy="6322849"/>
          </a:xfrm>
        </p:grpSpPr>
        <p:pic>
          <p:nvPicPr>
            <p:cNvPr id="5" name="Picture 2" descr="C:\Users\Владимир\Pictures\игра\caprino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4860032" y="2204864"/>
              <a:ext cx="3600400" cy="4378633"/>
            </a:xfrm>
            <a:prstGeom prst="rect">
              <a:avLst/>
            </a:prstGeom>
            <a:noFill/>
          </p:spPr>
        </p:pic>
        <p:sp>
          <p:nvSpPr>
            <p:cNvPr id="7" name="Прямоугольник 6"/>
            <p:cNvSpPr/>
            <p:nvPr/>
          </p:nvSpPr>
          <p:spPr>
            <a:xfrm>
              <a:off x="5364088" y="260648"/>
              <a:ext cx="342183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козлёнок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pic>
        <p:nvPicPr>
          <p:cNvPr id="9" name="коза.wav">
            <a:hlinkClick r:id="" action="ppaction://media"/>
          </p:cNvPr>
          <p:cNvPicPr>
            <a:picLocks noRot="1" noChangeAspect="1"/>
          </p:cNvPicPr>
          <p:nvPr>
            <a:wavAudioFile r:embed="rId1" name="коза.wav"/>
          </p:nvPr>
        </p:nvPicPr>
        <p:blipFill>
          <a:blip r:embed="rId4" cstate="print"/>
          <a:stretch>
            <a:fillRect/>
          </a:stretch>
        </p:blipFill>
        <p:spPr>
          <a:xfrm>
            <a:off x="8028384" y="119675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2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52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Владимир\Pictures\игра\rep_212_pics_rep_212_098-3_jpg_600x500_crop_q8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-684584" y="1628800"/>
            <a:ext cx="7761829" cy="478646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21764" y="404664"/>
            <a:ext cx="26259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собака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103440" y="476672"/>
            <a:ext cx="5040560" cy="6060673"/>
            <a:chOff x="4103440" y="476672"/>
            <a:chExt cx="5040560" cy="6060673"/>
          </a:xfrm>
        </p:grpSpPr>
        <p:pic>
          <p:nvPicPr>
            <p:cNvPr id="6" name="Picture 3" descr="C:\Users\Владимир\Pictures\игра\rep_212_pics_rep_212_098-3_jpg_600x500_crop_q85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03440" y="3429000"/>
              <a:ext cx="5040560" cy="3108345"/>
            </a:xfrm>
            <a:prstGeom prst="rect">
              <a:avLst/>
            </a:prstGeom>
            <a:noFill/>
          </p:spPr>
        </p:pic>
        <p:sp>
          <p:nvSpPr>
            <p:cNvPr id="8" name="Прямоугольник 7"/>
            <p:cNvSpPr/>
            <p:nvPr/>
          </p:nvSpPr>
          <p:spPr>
            <a:xfrm>
              <a:off x="5364088" y="476672"/>
              <a:ext cx="245932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щенок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pic>
        <p:nvPicPr>
          <p:cNvPr id="12" name="собака.wav">
            <a:hlinkClick r:id="" action="ppaction://media"/>
          </p:cNvPr>
          <p:cNvPicPr>
            <a:picLocks noRot="1" noChangeAspect="1"/>
          </p:cNvPicPr>
          <p:nvPr>
            <a:wavAudioFile r:embed="rId1" name="собака.wav"/>
          </p:nvPr>
        </p:nvPicPr>
        <p:blipFill>
          <a:blip r:embed="rId4" cstate="print"/>
          <a:stretch>
            <a:fillRect/>
          </a:stretch>
        </p:blipFill>
        <p:spPr>
          <a:xfrm>
            <a:off x="8244408" y="26064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5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5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C:\Users\Владимир\Pictures\игра\1252055417_sviny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1628800"/>
            <a:ext cx="4931622" cy="488935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63688" y="476672"/>
            <a:ext cx="26018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свинья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4716016" y="476672"/>
            <a:ext cx="3926076" cy="5947655"/>
            <a:chOff x="4716016" y="476672"/>
            <a:chExt cx="3926076" cy="5947655"/>
          </a:xfrm>
        </p:grpSpPr>
        <p:pic>
          <p:nvPicPr>
            <p:cNvPr id="5" name="Picture 1" descr="C:\Users\Владимир\Pictures\игра\1252055417_svinya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5004048" y="3068960"/>
              <a:ext cx="3384376" cy="3355367"/>
            </a:xfrm>
            <a:prstGeom prst="rect">
              <a:avLst/>
            </a:prstGeom>
            <a:noFill/>
          </p:spPr>
        </p:pic>
        <p:sp>
          <p:nvSpPr>
            <p:cNvPr id="7" name="Прямоугольник 6"/>
            <p:cNvSpPr/>
            <p:nvPr/>
          </p:nvSpPr>
          <p:spPr>
            <a:xfrm>
              <a:off x="4716016" y="476672"/>
              <a:ext cx="392607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поросёнок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pic>
        <p:nvPicPr>
          <p:cNvPr id="9" name="свинья.wav">
            <a:hlinkClick r:id="" action="ppaction://media"/>
          </p:cNvPr>
          <p:cNvPicPr>
            <a:picLocks noRot="1" noChangeAspect="1"/>
          </p:cNvPicPr>
          <p:nvPr>
            <a:wavAudioFile r:embed="rId1" name="свинья.wav"/>
          </p:nvPr>
        </p:nvPicPr>
        <p:blipFill>
          <a:blip r:embed="rId4" cstate="print"/>
          <a:stretch>
            <a:fillRect/>
          </a:stretch>
        </p:blipFill>
        <p:spPr>
          <a:xfrm>
            <a:off x="8316416" y="148478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83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83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Владимир\Pictures\игра\7946906071156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39552" y="980728"/>
            <a:ext cx="4932040" cy="562252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617376" y="260648"/>
            <a:ext cx="29787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лошадь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499992" y="332656"/>
            <a:ext cx="4257134" cy="6254615"/>
            <a:chOff x="4499992" y="332656"/>
            <a:chExt cx="4257134" cy="6254615"/>
          </a:xfrm>
        </p:grpSpPr>
        <p:pic>
          <p:nvPicPr>
            <p:cNvPr id="1026" name="Picture 2" descr="C:\Users\Владимир\Pictures\игра\79469060711562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99992" y="2564904"/>
              <a:ext cx="3528392" cy="4022367"/>
            </a:xfrm>
            <a:prstGeom prst="rect">
              <a:avLst/>
            </a:prstGeom>
            <a:noFill/>
          </p:spPr>
        </p:pic>
        <p:sp>
          <p:nvSpPr>
            <p:cNvPr id="8" name="Прямоугольник 7"/>
            <p:cNvSpPr/>
            <p:nvPr/>
          </p:nvSpPr>
          <p:spPr>
            <a:xfrm>
              <a:off x="4932040" y="332656"/>
              <a:ext cx="382508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жеребёнок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pic>
        <p:nvPicPr>
          <p:cNvPr id="10" name="лошадь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956376" y="141277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58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58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17</Words>
  <Application>Microsoft Office PowerPoint</Application>
  <PresentationFormat>Экран (4:3)</PresentationFormat>
  <Paragraphs>13</Paragraphs>
  <Slides>7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Владимир</dc:creator>
  <cp:lastModifiedBy>Владимир</cp:lastModifiedBy>
  <cp:revision>7</cp:revision>
  <dcterms:created xsi:type="dcterms:W3CDTF">2012-01-23T06:55:40Z</dcterms:created>
  <dcterms:modified xsi:type="dcterms:W3CDTF">2012-01-23T08:00:05Z</dcterms:modified>
</cp:coreProperties>
</file>