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sldIdLst>
    <p:sldId id="267" r:id="rId2"/>
    <p:sldId id="268" r:id="rId3"/>
    <p:sldId id="259" r:id="rId4"/>
    <p:sldId id="261" r:id="rId5"/>
    <p:sldId id="263" r:id="rId6"/>
    <p:sldId id="264" r:id="rId7"/>
    <p:sldId id="266" r:id="rId8"/>
    <p:sldId id="270" r:id="rId9"/>
    <p:sldId id="280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A080D"/>
    <a:srgbClr val="FFFF00"/>
    <a:srgbClr val="E03C82"/>
    <a:srgbClr val="99FF99"/>
    <a:srgbClr val="1D5323"/>
    <a:srgbClr val="5ADC66"/>
    <a:srgbClr val="C9FF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3" autoAdjust="0"/>
    <p:restoredTop sz="94713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56B34F-F31C-4575-B693-C2DBED251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3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4B598-7F99-413C-B018-E5EECE41E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9576-71BF-43A6-B943-029FDF0F3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40933-09D0-4875-84EB-D054DF2DB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DAB1B-B5BD-465D-91CE-5ADF19CB1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4B65-31F3-4B40-9CC9-75CE85217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0FDD-4F09-4298-A92E-1E12C5F2D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4FCCD-42D5-49E2-9E35-64149FDE2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01FD3-5C61-4872-9371-5B8BE01E6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F91D7-0F1D-42BF-82E3-FA15589B2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C79AA-4FB3-4636-94A8-7F3DEB44A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0C08C-2FAF-48BC-8A34-F350BA995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B0882-20CB-4665-B192-7239F333E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BBDF95-7E4A-4547-B4C6-7F4E2C3D3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 spd="med" advClick="0" advTm="5000">
    <p:newsflash/>
    <p:sndAc>
      <p:stSnd>
        <p:snd r:embed="rId14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6075" y="3187701"/>
            <a:ext cx="6635750" cy="2473324"/>
          </a:xfrm>
        </p:spPr>
        <p:txBody>
          <a:bodyPr/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Разминка</a:t>
            </a:r>
            <a:br>
              <a:rPr lang="ru-RU" sz="6600" b="1" dirty="0" smtClean="0">
                <a:solidFill>
                  <a:srgbClr val="7030A0"/>
                </a:solidFill>
              </a:rPr>
            </a:br>
            <a:r>
              <a:rPr lang="ru-RU" sz="6600" b="1" dirty="0" smtClean="0">
                <a:solidFill>
                  <a:srgbClr val="7030A0"/>
                </a:solidFill>
              </a:rPr>
              <a:t>для глаз</a:t>
            </a:r>
            <a:r>
              <a:rPr lang="ru-RU" sz="8000" b="1" dirty="0" smtClean="0">
                <a:solidFill>
                  <a:srgbClr val="7030A0"/>
                </a:solidFill>
              </a:rPr>
              <a:t/>
            </a:r>
            <a:br>
              <a:rPr lang="ru-RU" sz="8000" b="1" dirty="0" smtClean="0">
                <a:solidFill>
                  <a:srgbClr val="7030A0"/>
                </a:solidFill>
              </a:rPr>
            </a:br>
            <a:r>
              <a:rPr lang="ru-RU" sz="8000" b="1" dirty="0" smtClean="0">
                <a:solidFill>
                  <a:srgbClr val="7030A0"/>
                </a:solidFill>
              </a:rPr>
              <a:t/>
            </a:r>
            <a:br>
              <a:rPr lang="ru-RU" sz="80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ГБОУ детский сад № 205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г.Москва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/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Педагог дополнительного образования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по информатике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/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rgbClr val="7030A0"/>
                </a:solidFill>
              </a:rPr>
              <a:t>Савельева Светлана Сергеевна</a:t>
            </a:r>
            <a:r>
              <a:rPr lang="ru-RU" sz="1600" b="1" dirty="0" smtClean="0">
                <a:solidFill>
                  <a:srgbClr val="DA080D"/>
                </a:solidFill>
              </a:rPr>
              <a:t/>
            </a:r>
            <a:br>
              <a:rPr lang="ru-RU" sz="1600" b="1" dirty="0" smtClean="0">
                <a:solidFill>
                  <a:srgbClr val="DA080D"/>
                </a:solidFill>
              </a:rPr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 smtClean="0"/>
          </a:p>
        </p:txBody>
      </p:sp>
    </p:spTree>
    <p:custDataLst>
      <p:tags r:id="rId1"/>
    </p:custDataLst>
  </p:cSld>
  <p:clrMapOvr>
    <a:masterClrMapping/>
  </p:clrMapOvr>
  <p:transition spd="med" advClick="0" advTm="5000">
    <p:newsflash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333375"/>
            <a:ext cx="8785225" cy="579278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ru-RU" sz="12900" b="1" dirty="0" smtClean="0">
                <a:solidFill>
                  <a:srgbClr val="1D53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Будьте здоровы!</a:t>
            </a:r>
          </a:p>
        </p:txBody>
      </p:sp>
    </p:spTree>
  </p:cSld>
  <p:clrMapOvr>
    <a:masterClrMapping/>
  </p:clrMapOvr>
  <p:transition spd="med" advClick="0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469900" y="473075"/>
            <a:ext cx="1150938" cy="10810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7407275" y="473075"/>
            <a:ext cx="1150938" cy="10810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7588250" y="5299075"/>
            <a:ext cx="1150938" cy="10810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590550" y="5299075"/>
            <a:ext cx="1150938" cy="10810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-0.0081 L 0.77882 -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1527 L 0.01545 0.70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95 L -0.76528 -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00712 -0.721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-0.0081 L 0.77222 -0.0053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1527 L 0.01927 0.6877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95 L -0.79774 0.0189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0088 L 0.01111 -0.7196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2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82600" y="2767013"/>
            <a:ext cx="1008063" cy="9366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10000"/>
                            </p:stCondLst>
                            <p:childTnLst>
                              <p:par>
                                <p:cTn id="8" presetID="22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1 0.01896 C -0.01961 -0.12902 0.07639 -0.25156 0.19271 -0.25156 C 0.33004 -0.25156 0.37969 -0.11561 0.40018 -0.03445 L 0.42171 0.07283 C 0.44306 0.15376 0.49619 0.28763 0.65087 0.28763 C 0.75 0.28763 0.86198 0.16671 0.86198 0.01896 C 0.86198 -0.12902 0.75 -0.25156 0.65087 -0.25156 C 0.49619 -0.25156 0.44306 -0.11561 0.42171 -0.03445 L 0.40018 0.07283 C 0.37969 0.15376 0.33004 0.28763 0.19271 0.28763 C 0.07639 0.28763 -0.01961 0.16671 -0.01961 0.01896 Z " pathEditMode="relative" rAng="16200000" ptsTypes="ffFffffFfff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23863" y="2947988"/>
            <a:ext cx="1008062" cy="9366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FF00">
                <a:alpha val="38823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5 0.00833 C -0.0276 -0.1452 0.06841 -0.2726 0.18473 -0.2726 C 0.32205 -0.2726 0.37171 -0.13133 0.39219 -0.04717 L 0.41372 0.06428 C 0.43507 0.14821 0.4882 0.28786 0.64289 0.28786 C 0.74202 0.28786 0.854 0.16208 0.854 0.00833 C 0.85365 -0.1452 0.74202 -0.2726 0.64289 -0.2726 C 0.4882 -0.2726 0.43507 -0.13133 0.41372 -0.04717 L 0.39219 0.06428 C 0.37171 0.14844 0.32205 0.28786 0.18473 0.28786 C 0.06841 0.28786 -0.0276 0.16208 -0.02725 0.00833 Z " pathEditMode="relative" rAng="16200000" ptsTypes="ffFffffFfff">
                                      <p:cBhvr>
                                        <p:cTn id="10" dur="3000" spd="-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ubPieSlice"/>
          <p:cNvSpPr>
            <a:spLocks noEditPoints="1" noChangeArrowheads="1"/>
          </p:cNvSpPr>
          <p:nvPr/>
        </p:nvSpPr>
        <p:spPr bwMode="auto">
          <a:xfrm>
            <a:off x="1547813" y="404813"/>
            <a:ext cx="6911975" cy="61928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1599" y="10725"/>
                </a:moveTo>
                <a:cubicBezTo>
                  <a:pt x="21559" y="4790"/>
                  <a:pt x="1673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21599" y="10725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4632325" y="3248025"/>
            <a:ext cx="720725" cy="6477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2" name="Picture 5" descr="li10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3429000"/>
            <a:ext cx="6734175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267 -0.03191 C 0.346 -0.28931 0.17222 -0.48335 -0.02691 -0.45953 C -0.21771 -0.43871 -0.37639 -0.23473 -0.36042 0.01688 C -0.34809 0.25 -0.20104 0.43872 -0.02257 0.41952 C 0.14097 0.40079 0.27968 0.22711 0.2684 0.00971 C 0.25729 -0.18802 0.13298 -0.3506 -0.01927 -0.33603 C -0.15868 -0.31984 -0.275 -0.17599 -0.26424 0.00717 C -0.25608 0.17137 -0.15538 0.30921 -0.0316 0.29232 C 0.08246 0.28099 0.17934 0.17045 0.17274 0.02105 C 0.16389 -0.10985 0.08628 -0.22317 -0.01198 -0.21022 C -0.09757 -0.20282 -0.17587 -0.11702 -0.16962 -0.003 C -0.16459 0.09228 -0.10973 0.17507 -0.03785 0.16929 C 0.02135 0.16397 0.07916 0.10939 0.07343 0.0333 C 0.07205 -0.02937 0.03854 -0.09066 -0.00417 -0.0895 C -0.03941 -0.08256 -0.0724 -0.06036 -0.07448 -0.01572 C -0.07379 0.01342 -0.06372 0.0377 -0.04601 0.0444 C -0.03525 0.04764 -0.03125 0.04464 -0.02223 0.04117 " pathEditMode="relative" rAng="-503041" ptsTypes="fffffffffffffffff">
                                      <p:cBhvr>
                                        <p:cTn id="11" dur="5000" spd="-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059113" y="4221163"/>
            <a:ext cx="2520950" cy="21605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8419 L -0.00382 -0.616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60823 L -0.00382 0.0841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395288" y="2492375"/>
            <a:ext cx="2376487" cy="20891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03423E-6 L 0.66944 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945 0.00532 L -3.33333E-6 -0.0050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779838" y="2708275"/>
            <a:ext cx="1655762" cy="15128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7518400" y="5534025"/>
            <a:ext cx="1203325" cy="1022350"/>
          </a:xfrm>
          <a:prstGeom prst="ellipse">
            <a:avLst/>
          </a:prstGeom>
          <a:solidFill>
            <a:srgbClr val="FFFF00">
              <a:alpha val="7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10916E-6 L -0.78264 -0.7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-0.784 L -0.78264 0.048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6563 -0.8015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-0.80157 L 0.03281 -0.0131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-0.0592 0.03931 " pathEditMode="relative" rAng="0" ptsTypes="AA">
                                      <p:cBhvr>
                                        <p:cTn id="21" dur="2000" spd="-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64 0.0481 L 0.03281 -0.8015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0.80157 L -0.77604 -0.8103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4" grpId="1" animBg="1"/>
      <p:bldP spid="33794" grpId="2" animBg="1"/>
      <p:bldP spid="33794" grpId="3" animBg="1"/>
      <p:bldP spid="33794" grpId="4" animBg="1"/>
      <p:bldP spid="33794" grpId="5" animBg="1"/>
      <p:bldP spid="33794" grpId="6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4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Разминка для глаз  ГБОУ детский сад № 205 г.Москва  Педагог дополнительного образования по информатике  Савельева Светлана Сергеевна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Масько Л.Г.</dc:creator>
  <cp:lastModifiedBy>Психолог</cp:lastModifiedBy>
  <cp:revision>33</cp:revision>
  <dcterms:created xsi:type="dcterms:W3CDTF">2007-04-21T13:26:02Z</dcterms:created>
  <dcterms:modified xsi:type="dcterms:W3CDTF">2013-02-13T08:12:04Z</dcterms:modified>
</cp:coreProperties>
</file>