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78A88-C50C-4BC7-ADC7-4D409971DAA5}" type="datetimeFigureOut">
              <a:rPr lang="ru-RU" smtClean="0"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836712"/>
            <a:ext cx="17294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36912"/>
            <a:ext cx="37080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лишнее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Владимир\Pictures\анимашки\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620688"/>
            <a:ext cx="4205833" cy="54933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4365104"/>
            <a:ext cx="8980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</a:rPr>
              <a:t>?</a:t>
            </a:r>
            <a:endParaRPr lang="ru-RU" sz="1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Pictures\игра\c633b88128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236983" cy="3151638"/>
          </a:xfrm>
          <a:prstGeom prst="rect">
            <a:avLst/>
          </a:prstGeom>
          <a:noFill/>
        </p:spPr>
      </p:pic>
      <p:pic>
        <p:nvPicPr>
          <p:cNvPr id="3075" name="Picture 3" descr="C:\Users\Владимир\Pictures\игра\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284984"/>
            <a:ext cx="3651398" cy="3289548"/>
          </a:xfrm>
          <a:prstGeom prst="rect">
            <a:avLst/>
          </a:prstGeom>
          <a:noFill/>
        </p:spPr>
      </p:pic>
      <p:pic>
        <p:nvPicPr>
          <p:cNvPr id="3077" name="Picture 5" descr="C:\Users\Владимир\Pictures\игра\hgg_adidas-red-b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708920"/>
            <a:ext cx="3810000" cy="3886200"/>
          </a:xfrm>
          <a:prstGeom prst="rect">
            <a:avLst/>
          </a:prstGeom>
          <a:noFill/>
        </p:spPr>
      </p:pic>
      <p:pic>
        <p:nvPicPr>
          <p:cNvPr id="3078" name="Picture 6" descr="C:\Users\Владимир\Pictures\игра\posuda_tarelka_zeleni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0"/>
            <a:ext cx="3501008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Pictures\игра\f_168308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64904"/>
            <a:ext cx="4104456" cy="5110048"/>
          </a:xfrm>
          <a:prstGeom prst="rect">
            <a:avLst/>
          </a:prstGeom>
          <a:noFill/>
        </p:spPr>
      </p:pic>
      <p:pic>
        <p:nvPicPr>
          <p:cNvPr id="2053" name="Picture 5" descr="C:\Users\Владимир\Pictures\игра\posuda_tarelka_zeleni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07904" y="3140968"/>
            <a:ext cx="3888432" cy="3888432"/>
          </a:xfrm>
          <a:prstGeom prst="rect">
            <a:avLst/>
          </a:prstGeom>
          <a:noFill/>
        </p:spPr>
      </p:pic>
      <p:pic>
        <p:nvPicPr>
          <p:cNvPr id="2054" name="Picture 6" descr="C:\Users\Владимир\Pictures\игра\big_a-84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0648"/>
            <a:ext cx="3888432" cy="3283565"/>
          </a:xfrm>
          <a:prstGeom prst="rect">
            <a:avLst/>
          </a:prstGeom>
          <a:noFill/>
        </p:spPr>
      </p:pic>
      <p:pic>
        <p:nvPicPr>
          <p:cNvPr id="2055" name="Picture 7" descr="C:\Users\Владимир\Pictures\игра\hgg_adidas-red-b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88640"/>
            <a:ext cx="360040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Pictures\игра\4c19a80962d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2736304" cy="2736304"/>
          </a:xfrm>
          <a:prstGeom prst="rect">
            <a:avLst/>
          </a:prstGeom>
          <a:noFill/>
        </p:spPr>
      </p:pic>
      <p:pic>
        <p:nvPicPr>
          <p:cNvPr id="4099" name="Picture 3" descr="C:\Users\Владимир\Pictures\игра\855026_337_450_source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965122"/>
            <a:ext cx="2016224" cy="2692288"/>
          </a:xfrm>
          <a:prstGeom prst="rect">
            <a:avLst/>
          </a:prstGeom>
          <a:noFill/>
        </p:spPr>
      </p:pic>
      <p:pic>
        <p:nvPicPr>
          <p:cNvPr id="4100" name="Picture 4" descr="C:\Users\Владимир\Pictures\игра\100686_0_n95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17032"/>
            <a:ext cx="2448272" cy="2448272"/>
          </a:xfrm>
          <a:prstGeom prst="rect">
            <a:avLst/>
          </a:prstGeom>
          <a:noFill/>
        </p:spPr>
      </p:pic>
      <p:pic>
        <p:nvPicPr>
          <p:cNvPr id="4101" name="Picture 5" descr="C:\Users\Владимир\Pictures\игра\32954848fda8e32e9d4364b1ca2f5a4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5903" y="764704"/>
            <a:ext cx="5328097" cy="527759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Pictures\игра\7222384b518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73016"/>
            <a:ext cx="3168352" cy="3084616"/>
          </a:xfrm>
          <a:prstGeom prst="rect">
            <a:avLst/>
          </a:prstGeom>
          <a:noFill/>
        </p:spPr>
      </p:pic>
      <p:pic>
        <p:nvPicPr>
          <p:cNvPr id="5123" name="Picture 3" descr="C:\Users\Владимир\Pictures\игра\bat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4961589" cy="3310310"/>
          </a:xfrm>
          <a:prstGeom prst="rect">
            <a:avLst/>
          </a:prstGeom>
          <a:noFill/>
        </p:spPr>
      </p:pic>
      <p:pic>
        <p:nvPicPr>
          <p:cNvPr id="5124" name="Picture 4" descr="C:\Users\Владимир\Pictures\игра\16867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564546"/>
            <a:ext cx="6444208" cy="4293454"/>
          </a:xfrm>
          <a:prstGeom prst="rect">
            <a:avLst/>
          </a:prstGeom>
          <a:noFill/>
        </p:spPr>
      </p:pic>
      <p:pic>
        <p:nvPicPr>
          <p:cNvPr id="5126" name="Picture 6" descr="C:\Users\Владимир\Pictures\игра\9d8e46b5219da96ccdf489afa0268595kepk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0"/>
            <a:ext cx="4968552" cy="434748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Pictures\игра\3eef3c08a79c03d4e10cbb77a1870ca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140968"/>
            <a:ext cx="3510000" cy="3429000"/>
          </a:xfrm>
          <a:prstGeom prst="rect">
            <a:avLst/>
          </a:prstGeom>
          <a:noFill/>
        </p:spPr>
      </p:pic>
      <p:pic>
        <p:nvPicPr>
          <p:cNvPr id="6147" name="Picture 3" descr="C:\Users\Владимир\Pictures\игра\12041586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32656"/>
            <a:ext cx="4099224" cy="2420119"/>
          </a:xfrm>
          <a:prstGeom prst="rect">
            <a:avLst/>
          </a:prstGeom>
          <a:noFill/>
        </p:spPr>
      </p:pic>
      <p:pic>
        <p:nvPicPr>
          <p:cNvPr id="6148" name="Picture 4" descr="C:\Users\Владимир\Pictures\игра\chair_classic8006_wood 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7984" y="1772816"/>
            <a:ext cx="2736304" cy="4677443"/>
          </a:xfrm>
          <a:prstGeom prst="rect">
            <a:avLst/>
          </a:prstGeom>
          <a:noFill/>
        </p:spPr>
      </p:pic>
      <p:pic>
        <p:nvPicPr>
          <p:cNvPr id="6149" name="Picture 5" descr="C:\Users\Владимир\Pictures\игра\13146nonstick_frying_p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3589"/>
            <a:ext cx="4680520" cy="311588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7</cp:revision>
  <dcterms:created xsi:type="dcterms:W3CDTF">2012-01-14T06:57:30Z</dcterms:created>
  <dcterms:modified xsi:type="dcterms:W3CDTF">2012-01-14T08:07:03Z</dcterms:modified>
</cp:coreProperties>
</file>