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60" r:id="rId5"/>
    <p:sldId id="261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09.12.2010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09.12.2010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09.12.2010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09.12.2010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09.12.2010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09.12.2010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edu.cap.ru/home/4688/foto/pdd/svetofor.jpg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jar-info.ucoz.ru/_pu/0/72896627.jpe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montrealavelo.files.wordpress.com/2008/04/biik1.pn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hyperlink" Target="http://www.ustltd.com/img/katalog/32/10_4.gi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photo.ilich.in.ua/upload/1_1275588350.jp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hyperlink" Target="http://www.roadsigns.ru/sch/default/Files/road_signs/Graphic004.gi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hyperlink" Target="http://dic.academic.ru/pictures/wiki/files/53/5.17_(Road_sign).gif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dyatlovo.com/uploads/img4b2c9229b8678.jpg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hyperlink" Target="http://hk3.ru/pdd/image%2011/image073.gi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642918"/>
            <a:ext cx="7772400" cy="3714776"/>
          </a:xfrm>
        </p:spPr>
        <p:txBody>
          <a:bodyPr>
            <a:normAutofit/>
          </a:bodyPr>
          <a:lstStyle/>
          <a:p>
            <a:r>
              <a:rPr lang="ru-RU" sz="7200" dirty="0" smtClean="0">
                <a:ln w="18000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ШКОЛА</a:t>
            </a:r>
            <a:br>
              <a:rPr lang="ru-RU" sz="7200" dirty="0" smtClean="0">
                <a:ln w="18000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ru-RU" sz="7200" dirty="0" smtClean="0">
                <a:ln w="18000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   СВЕТОФОРА</a:t>
            </a:r>
            <a:endParaRPr lang="ru-RU" sz="7200" dirty="0">
              <a:ln w="18000">
                <a:solidFill>
                  <a:srgbClr val="FF0000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1371600" y="4128638"/>
            <a:ext cx="7772400" cy="514808"/>
          </a:xfrm>
        </p:spPr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4" name="i-main-pic" descr="Картинка 130 из 3474">
            <a:hlinkClick r:id="rId2" tgtFrame="_blank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428604"/>
            <a:ext cx="2286016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3428992" y="500042"/>
            <a:ext cx="52864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МОУ «СОШ с.Волоконовка» </a:t>
            </a:r>
          </a:p>
          <a:p>
            <a:pPr algn="ctr"/>
            <a:r>
              <a:rPr lang="ru-RU" sz="2400" dirty="0" smtClean="0"/>
              <a:t>ДГ «Василек»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ПЕШЕХОДНЫЙ ПЕРЕХОД</a:t>
            </a:r>
            <a:endParaRPr lang="ru-RU" dirty="0"/>
          </a:p>
        </p:txBody>
      </p:sp>
      <p:pic>
        <p:nvPicPr>
          <p:cNvPr id="4" name="i-main-pic" descr="Картинка 19 из 64000">
            <a:hlinkClick r:id="rId2" tgtFrame="_blank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3000365" y="1481138"/>
            <a:ext cx="3357586" cy="3519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ВЕЛОСИПЕДНАЯ ДОРОЖКА</a:t>
            </a:r>
            <a:endParaRPr lang="ru-RU" dirty="0"/>
          </a:p>
        </p:txBody>
      </p:sp>
      <p:pic>
        <p:nvPicPr>
          <p:cNvPr id="4" name="i-main-pic" descr="Картинка 24 из 64000">
            <a:hlinkClick r:id="rId2" tgtFrame="_blank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67000" y="1524000"/>
            <a:ext cx="38100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КРУГОВОЕ ДВИЖЕНИЕ</a:t>
            </a:r>
            <a:endParaRPr lang="ru-RU" dirty="0"/>
          </a:p>
        </p:txBody>
      </p:sp>
      <p:pic>
        <p:nvPicPr>
          <p:cNvPr id="4" name="i-main-pic" descr="Картинка 93 из 64000">
            <a:hlinkClick r:id="rId2" tgtFrame="_blank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309019" y="1481138"/>
            <a:ext cx="4525962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ДОРОЖНЫЕ   РАБОТЫ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i-main-pic" descr="Картинка 280 из 64000">
            <a:hlinkClick r:id="rId2" tgtFrame="_blank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051353" y="1481138"/>
            <a:ext cx="5041294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АВТОМАСТЕРСКАЯ</a:t>
            </a:r>
            <a:endParaRPr lang="ru-RU" dirty="0"/>
          </a:p>
        </p:txBody>
      </p:sp>
      <p:pic>
        <p:nvPicPr>
          <p:cNvPr id="4" name="i-main-pic" descr="Картинка 441 из 64000">
            <a:hlinkClick r:id="rId2" tgtFrame="_blank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0880" y="1524000"/>
            <a:ext cx="268224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ОСТАНОВКА ТРАМВАЯ</a:t>
            </a:r>
            <a:endParaRPr lang="ru-RU" dirty="0"/>
          </a:p>
        </p:txBody>
      </p:sp>
      <p:pic>
        <p:nvPicPr>
          <p:cNvPr id="4" name="i-main-pic" descr="Картинка 186 из 64000">
            <a:hlinkClick r:id="rId2" tgtFrame="_blank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19450" y="1524000"/>
            <a:ext cx="27051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ОСТОРОЖНО, ДЕТИ!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i-main-pic" descr="Картинка 297 из 64000">
            <a:hlinkClick r:id="rId2" tgtFrame="_blank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197725" y="1481138"/>
            <a:ext cx="474855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i-main-pic" descr="Картинка 300 из 64000">
            <a:hlinkClick r:id="rId2" tgtFrame="_blank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35834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071538" y="428604"/>
            <a:ext cx="735811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Если не соблюдать Правила дорожного движения, может случиться беда!</a:t>
            </a:r>
            <a:endParaRPr lang="ru-RU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46</TotalTime>
  <Words>38</Words>
  <PresentationFormat>Экран (4:3)</PresentationFormat>
  <Paragraphs>13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Открытая</vt:lpstr>
      <vt:lpstr>ШКОЛА     СВЕТОФОРА</vt:lpstr>
      <vt:lpstr>ПЕШЕХОДНЫЙ ПЕРЕХОД</vt:lpstr>
      <vt:lpstr>ВЕЛОСИПЕДНАЯ ДОРОЖКА</vt:lpstr>
      <vt:lpstr>КРУГОВОЕ ДВИЖЕНИЕ</vt:lpstr>
      <vt:lpstr>ДОРОЖНЫЕ   РАБОТЫ</vt:lpstr>
      <vt:lpstr>АВТОМАСТЕРСКАЯ</vt:lpstr>
      <vt:lpstr>ОСТАНОВКА ТРАМВАЯ</vt:lpstr>
      <vt:lpstr>ОСТОРОЖНО, ДЕТИ!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ШКОЛА  СВЕТОФОРА</dc:title>
  <dc:creator>Наталья</dc:creator>
  <cp:lastModifiedBy>Наталья</cp:lastModifiedBy>
  <cp:revision>7</cp:revision>
  <dcterms:created xsi:type="dcterms:W3CDTF">2010-12-09T09:22:53Z</dcterms:created>
  <dcterms:modified xsi:type="dcterms:W3CDTF">2010-12-09T10:22:18Z</dcterms:modified>
</cp:coreProperties>
</file>