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6" r:id="rId2"/>
    <p:sldId id="257" r:id="rId3"/>
    <p:sldId id="270" r:id="rId4"/>
    <p:sldId id="268" r:id="rId5"/>
    <p:sldId id="260" r:id="rId6"/>
    <p:sldId id="258" r:id="rId7"/>
    <p:sldId id="262" r:id="rId8"/>
    <p:sldId id="261" r:id="rId9"/>
    <p:sldId id="259" r:id="rId10"/>
    <p:sldId id="263" r:id="rId11"/>
    <p:sldId id="264" r:id="rId12"/>
    <p:sldId id="269" r:id="rId13"/>
    <p:sldId id="265" r:id="rId14"/>
    <p:sldId id="266" r:id="rId15"/>
    <p:sldId id="267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93FECF-C033-456E-9C8A-C5FBA4F06148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9BD027F-81B9-4521-A860-C449BC75CB3C}">
      <dgm:prSet phldrT="[Текст]"/>
      <dgm:spPr/>
      <dgm:t>
        <a:bodyPr/>
        <a:lstStyle/>
        <a:p>
          <a:r>
            <a:rPr lang="ru-RU" dirty="0" err="1" smtClean="0">
              <a:solidFill>
                <a:schemeClr val="accent1"/>
              </a:solidFill>
            </a:rPr>
            <a:t>Прямохождение</a:t>
          </a:r>
          <a:endParaRPr lang="ru-RU" dirty="0">
            <a:solidFill>
              <a:schemeClr val="accent1"/>
            </a:solidFill>
          </a:endParaRPr>
        </a:p>
      </dgm:t>
    </dgm:pt>
    <dgm:pt modelId="{4E639888-E343-4490-8783-D74D91AEB203}" type="parTrans" cxnId="{276F6E89-19CE-46B2-8D36-8E32355C07B0}">
      <dgm:prSet/>
      <dgm:spPr/>
      <dgm:t>
        <a:bodyPr/>
        <a:lstStyle/>
        <a:p>
          <a:endParaRPr lang="ru-RU"/>
        </a:p>
      </dgm:t>
    </dgm:pt>
    <dgm:pt modelId="{3F5FE8D1-9E62-4C1C-9E5D-BD6B3AA409AB}" type="sibTrans" cxnId="{276F6E89-19CE-46B2-8D36-8E32355C07B0}">
      <dgm:prSet/>
      <dgm:spPr/>
      <dgm:t>
        <a:bodyPr/>
        <a:lstStyle/>
        <a:p>
          <a:endParaRPr lang="ru-RU"/>
        </a:p>
      </dgm:t>
    </dgm:pt>
    <dgm:pt modelId="{1535147E-53DB-4C78-ABA4-56F2AF9E6AB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accent1"/>
              </a:solidFill>
            </a:rPr>
            <a:t>Предметная деятельность</a:t>
          </a:r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B4A711CD-0D3B-467F-B7D3-1BE5F0497195}" type="parTrans" cxnId="{CBB4F06B-BEBF-4887-B6AF-8B64E9008693}">
      <dgm:prSet/>
      <dgm:spPr/>
      <dgm:t>
        <a:bodyPr/>
        <a:lstStyle/>
        <a:p>
          <a:endParaRPr lang="ru-RU"/>
        </a:p>
      </dgm:t>
    </dgm:pt>
    <dgm:pt modelId="{6311567B-125C-4D80-807C-28CB2EE3FF4D}" type="sibTrans" cxnId="{CBB4F06B-BEBF-4887-B6AF-8B64E9008693}">
      <dgm:prSet/>
      <dgm:spPr/>
      <dgm:t>
        <a:bodyPr/>
        <a:lstStyle/>
        <a:p>
          <a:endParaRPr lang="ru-RU"/>
        </a:p>
      </dgm:t>
    </dgm:pt>
    <dgm:pt modelId="{08DA470F-19B1-4C16-988C-C309A367C201}">
      <dgm:prSet phldrT="[Текст]"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Речевое общение</a:t>
          </a:r>
          <a:endParaRPr lang="ru-RU" dirty="0">
            <a:solidFill>
              <a:schemeClr val="accent1"/>
            </a:solidFill>
          </a:endParaRPr>
        </a:p>
      </dgm:t>
    </dgm:pt>
    <dgm:pt modelId="{5CB0DC17-3263-42DC-8178-2EC80B091F7F}" type="parTrans" cxnId="{F1ACA81B-2FFC-47BC-9541-2F02D958C46A}">
      <dgm:prSet/>
      <dgm:spPr/>
      <dgm:t>
        <a:bodyPr/>
        <a:lstStyle/>
        <a:p>
          <a:endParaRPr lang="ru-RU"/>
        </a:p>
      </dgm:t>
    </dgm:pt>
    <dgm:pt modelId="{9E74EBE2-0660-412C-AE5B-59C144C055B8}" type="sibTrans" cxnId="{F1ACA81B-2FFC-47BC-9541-2F02D958C46A}">
      <dgm:prSet/>
      <dgm:spPr/>
      <dgm:t>
        <a:bodyPr/>
        <a:lstStyle/>
        <a:p>
          <a:endParaRPr lang="ru-RU"/>
        </a:p>
      </dgm:t>
    </dgm:pt>
    <dgm:pt modelId="{A70F95CA-DFFD-4169-8B74-AEB8365DC080}" type="pres">
      <dgm:prSet presAssocID="{C993FECF-C033-456E-9C8A-C5FBA4F0614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9D742B-4D24-4FBD-82F5-A002D6F01723}" type="pres">
      <dgm:prSet presAssocID="{A9BD027F-81B9-4521-A860-C449BC75CB3C}" presName="circle1" presStyleLbl="node1" presStyleIdx="0" presStyleCnt="3"/>
      <dgm:spPr/>
      <dgm:t>
        <a:bodyPr/>
        <a:lstStyle/>
        <a:p>
          <a:endParaRPr lang="ru-RU"/>
        </a:p>
      </dgm:t>
    </dgm:pt>
    <dgm:pt modelId="{9545E0CE-84BD-41A8-8E65-AC76A85F5ECC}" type="pres">
      <dgm:prSet presAssocID="{A9BD027F-81B9-4521-A860-C449BC75CB3C}" presName="space" presStyleCnt="0"/>
      <dgm:spPr/>
      <dgm:t>
        <a:bodyPr/>
        <a:lstStyle/>
        <a:p>
          <a:endParaRPr lang="ru-RU"/>
        </a:p>
      </dgm:t>
    </dgm:pt>
    <dgm:pt modelId="{090A4B71-B3BA-4C84-86B9-B950815A9713}" type="pres">
      <dgm:prSet presAssocID="{A9BD027F-81B9-4521-A860-C449BC75CB3C}" presName="rect1" presStyleLbl="alignAcc1" presStyleIdx="0" presStyleCnt="3" custLinFactNeighborX="-512" custLinFactNeighborY="648"/>
      <dgm:spPr/>
      <dgm:t>
        <a:bodyPr/>
        <a:lstStyle/>
        <a:p>
          <a:endParaRPr lang="ru-RU"/>
        </a:p>
      </dgm:t>
    </dgm:pt>
    <dgm:pt modelId="{8B808AC0-94C4-4F27-873A-BA2DAAD8094D}" type="pres">
      <dgm:prSet presAssocID="{1535147E-53DB-4C78-ABA4-56F2AF9E6ABF}" presName="vertSpace2" presStyleLbl="node1" presStyleIdx="0" presStyleCnt="3"/>
      <dgm:spPr/>
      <dgm:t>
        <a:bodyPr/>
        <a:lstStyle/>
        <a:p>
          <a:endParaRPr lang="ru-RU"/>
        </a:p>
      </dgm:t>
    </dgm:pt>
    <dgm:pt modelId="{11146A86-4EA9-4378-9D3C-19FC1E35EFBF}" type="pres">
      <dgm:prSet presAssocID="{1535147E-53DB-4C78-ABA4-56F2AF9E6ABF}" presName="circle2" presStyleLbl="node1" presStyleIdx="1" presStyleCnt="3"/>
      <dgm:spPr/>
      <dgm:t>
        <a:bodyPr/>
        <a:lstStyle/>
        <a:p>
          <a:endParaRPr lang="ru-RU"/>
        </a:p>
      </dgm:t>
    </dgm:pt>
    <dgm:pt modelId="{E0260A97-3A18-41C3-A05C-16830F93BF61}" type="pres">
      <dgm:prSet presAssocID="{1535147E-53DB-4C78-ABA4-56F2AF9E6ABF}" presName="rect2" presStyleLbl="alignAcc1" presStyleIdx="1" presStyleCnt="3"/>
      <dgm:spPr/>
      <dgm:t>
        <a:bodyPr/>
        <a:lstStyle/>
        <a:p>
          <a:endParaRPr lang="ru-RU"/>
        </a:p>
      </dgm:t>
    </dgm:pt>
    <dgm:pt modelId="{8B6708B0-749A-4F8C-AE9C-B0EE1EF98EDA}" type="pres">
      <dgm:prSet presAssocID="{08DA470F-19B1-4C16-988C-C309A367C201}" presName="vertSpace3" presStyleLbl="node1" presStyleIdx="1" presStyleCnt="3"/>
      <dgm:spPr/>
      <dgm:t>
        <a:bodyPr/>
        <a:lstStyle/>
        <a:p>
          <a:endParaRPr lang="ru-RU"/>
        </a:p>
      </dgm:t>
    </dgm:pt>
    <dgm:pt modelId="{6887A6E3-C802-4939-9880-AEDA0FA3A484}" type="pres">
      <dgm:prSet presAssocID="{08DA470F-19B1-4C16-988C-C309A367C201}" presName="circle3" presStyleLbl="node1" presStyleIdx="2" presStyleCnt="3"/>
      <dgm:spPr/>
      <dgm:t>
        <a:bodyPr/>
        <a:lstStyle/>
        <a:p>
          <a:endParaRPr lang="ru-RU"/>
        </a:p>
      </dgm:t>
    </dgm:pt>
    <dgm:pt modelId="{4554829A-21F0-40A1-B933-8C5A3DFB1A26}" type="pres">
      <dgm:prSet presAssocID="{08DA470F-19B1-4C16-988C-C309A367C201}" presName="rect3" presStyleLbl="alignAcc1" presStyleIdx="2" presStyleCnt="3"/>
      <dgm:spPr/>
      <dgm:t>
        <a:bodyPr/>
        <a:lstStyle/>
        <a:p>
          <a:endParaRPr lang="ru-RU"/>
        </a:p>
      </dgm:t>
    </dgm:pt>
    <dgm:pt modelId="{6CF4F4DA-69F2-40F2-8DC1-2F9EF06A6830}" type="pres">
      <dgm:prSet presAssocID="{A9BD027F-81B9-4521-A860-C449BC75CB3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29E59-20D3-4275-8712-67EB19793DE4}" type="pres">
      <dgm:prSet presAssocID="{1535147E-53DB-4C78-ABA4-56F2AF9E6ABF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39274-010E-4EBD-8F9D-FB34A02484EC}" type="pres">
      <dgm:prSet presAssocID="{08DA470F-19B1-4C16-988C-C309A367C201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ACA81B-2FFC-47BC-9541-2F02D958C46A}" srcId="{C993FECF-C033-456E-9C8A-C5FBA4F06148}" destId="{08DA470F-19B1-4C16-988C-C309A367C201}" srcOrd="2" destOrd="0" parTransId="{5CB0DC17-3263-42DC-8178-2EC80B091F7F}" sibTransId="{9E74EBE2-0660-412C-AE5B-59C144C055B8}"/>
    <dgm:cxn modelId="{549A05FC-8971-4262-A8E0-D86F402A035E}" type="presOf" srcId="{A9BD027F-81B9-4521-A860-C449BC75CB3C}" destId="{6CF4F4DA-69F2-40F2-8DC1-2F9EF06A6830}" srcOrd="1" destOrd="0" presId="urn:microsoft.com/office/officeart/2005/8/layout/target3"/>
    <dgm:cxn modelId="{18A745CE-F8F5-4785-849E-082D038246BC}" type="presOf" srcId="{A9BD027F-81B9-4521-A860-C449BC75CB3C}" destId="{090A4B71-B3BA-4C84-86B9-B950815A9713}" srcOrd="0" destOrd="0" presId="urn:microsoft.com/office/officeart/2005/8/layout/target3"/>
    <dgm:cxn modelId="{00ADE97D-DDDB-43DC-A52E-B5AF0824F241}" type="presOf" srcId="{C993FECF-C033-456E-9C8A-C5FBA4F06148}" destId="{A70F95CA-DFFD-4169-8B74-AEB8365DC080}" srcOrd="0" destOrd="0" presId="urn:microsoft.com/office/officeart/2005/8/layout/target3"/>
    <dgm:cxn modelId="{7B5FD549-241E-4BD7-976E-CDF044E70377}" type="presOf" srcId="{08DA470F-19B1-4C16-988C-C309A367C201}" destId="{4554829A-21F0-40A1-B933-8C5A3DFB1A26}" srcOrd="0" destOrd="0" presId="urn:microsoft.com/office/officeart/2005/8/layout/target3"/>
    <dgm:cxn modelId="{276F6E89-19CE-46B2-8D36-8E32355C07B0}" srcId="{C993FECF-C033-456E-9C8A-C5FBA4F06148}" destId="{A9BD027F-81B9-4521-A860-C449BC75CB3C}" srcOrd="0" destOrd="0" parTransId="{4E639888-E343-4490-8783-D74D91AEB203}" sibTransId="{3F5FE8D1-9E62-4C1C-9E5D-BD6B3AA409AB}"/>
    <dgm:cxn modelId="{AF304A9B-1659-4FFA-A11B-875705D9D619}" type="presOf" srcId="{08DA470F-19B1-4C16-988C-C309A367C201}" destId="{C3B39274-010E-4EBD-8F9D-FB34A02484EC}" srcOrd="1" destOrd="0" presId="urn:microsoft.com/office/officeart/2005/8/layout/target3"/>
    <dgm:cxn modelId="{52B94516-FAB5-455A-8909-D9707241D668}" type="presOf" srcId="{1535147E-53DB-4C78-ABA4-56F2AF9E6ABF}" destId="{E0260A97-3A18-41C3-A05C-16830F93BF61}" srcOrd="0" destOrd="0" presId="urn:microsoft.com/office/officeart/2005/8/layout/target3"/>
    <dgm:cxn modelId="{CFEE775C-D73B-4EFC-A952-B00B4263E3C7}" type="presOf" srcId="{1535147E-53DB-4C78-ABA4-56F2AF9E6ABF}" destId="{68629E59-20D3-4275-8712-67EB19793DE4}" srcOrd="1" destOrd="0" presId="urn:microsoft.com/office/officeart/2005/8/layout/target3"/>
    <dgm:cxn modelId="{CBB4F06B-BEBF-4887-B6AF-8B64E9008693}" srcId="{C993FECF-C033-456E-9C8A-C5FBA4F06148}" destId="{1535147E-53DB-4C78-ABA4-56F2AF9E6ABF}" srcOrd="1" destOrd="0" parTransId="{B4A711CD-0D3B-467F-B7D3-1BE5F0497195}" sibTransId="{6311567B-125C-4D80-807C-28CB2EE3FF4D}"/>
    <dgm:cxn modelId="{2ECCFD00-1E18-4379-A34B-39F89F759BA1}" type="presParOf" srcId="{A70F95CA-DFFD-4169-8B74-AEB8365DC080}" destId="{9D9D742B-4D24-4FBD-82F5-A002D6F01723}" srcOrd="0" destOrd="0" presId="urn:microsoft.com/office/officeart/2005/8/layout/target3"/>
    <dgm:cxn modelId="{F9BB9076-752B-4329-9DF4-38EC96E162C4}" type="presParOf" srcId="{A70F95CA-DFFD-4169-8B74-AEB8365DC080}" destId="{9545E0CE-84BD-41A8-8E65-AC76A85F5ECC}" srcOrd="1" destOrd="0" presId="urn:microsoft.com/office/officeart/2005/8/layout/target3"/>
    <dgm:cxn modelId="{A6EC2D76-D5DE-4332-976D-D8A9ACD468BF}" type="presParOf" srcId="{A70F95CA-DFFD-4169-8B74-AEB8365DC080}" destId="{090A4B71-B3BA-4C84-86B9-B950815A9713}" srcOrd="2" destOrd="0" presId="urn:microsoft.com/office/officeart/2005/8/layout/target3"/>
    <dgm:cxn modelId="{C7C702E7-B171-45BD-BCC5-C928D030D4F7}" type="presParOf" srcId="{A70F95CA-DFFD-4169-8B74-AEB8365DC080}" destId="{8B808AC0-94C4-4F27-873A-BA2DAAD8094D}" srcOrd="3" destOrd="0" presId="urn:microsoft.com/office/officeart/2005/8/layout/target3"/>
    <dgm:cxn modelId="{E8283408-2D7F-4ED7-BE29-71569E5EE90C}" type="presParOf" srcId="{A70F95CA-DFFD-4169-8B74-AEB8365DC080}" destId="{11146A86-4EA9-4378-9D3C-19FC1E35EFBF}" srcOrd="4" destOrd="0" presId="urn:microsoft.com/office/officeart/2005/8/layout/target3"/>
    <dgm:cxn modelId="{C341B0E5-9CF0-4D7A-A772-1FEE5A4F1A13}" type="presParOf" srcId="{A70F95CA-DFFD-4169-8B74-AEB8365DC080}" destId="{E0260A97-3A18-41C3-A05C-16830F93BF61}" srcOrd="5" destOrd="0" presId="urn:microsoft.com/office/officeart/2005/8/layout/target3"/>
    <dgm:cxn modelId="{4074BC2E-61F4-4C16-B2F2-7145688CD9CC}" type="presParOf" srcId="{A70F95CA-DFFD-4169-8B74-AEB8365DC080}" destId="{8B6708B0-749A-4F8C-AE9C-B0EE1EF98EDA}" srcOrd="6" destOrd="0" presId="urn:microsoft.com/office/officeart/2005/8/layout/target3"/>
    <dgm:cxn modelId="{3E284BA2-95BC-4419-955E-02C89659F85B}" type="presParOf" srcId="{A70F95CA-DFFD-4169-8B74-AEB8365DC080}" destId="{6887A6E3-C802-4939-9880-AEDA0FA3A484}" srcOrd="7" destOrd="0" presId="urn:microsoft.com/office/officeart/2005/8/layout/target3"/>
    <dgm:cxn modelId="{308E811A-36E4-4DAA-A5B3-2ED53EA460CB}" type="presParOf" srcId="{A70F95CA-DFFD-4169-8B74-AEB8365DC080}" destId="{4554829A-21F0-40A1-B933-8C5A3DFB1A26}" srcOrd="8" destOrd="0" presId="urn:microsoft.com/office/officeart/2005/8/layout/target3"/>
    <dgm:cxn modelId="{C506AA8B-66DA-4BA9-922F-EA99D1E198E8}" type="presParOf" srcId="{A70F95CA-DFFD-4169-8B74-AEB8365DC080}" destId="{6CF4F4DA-69F2-40F2-8DC1-2F9EF06A6830}" srcOrd="9" destOrd="0" presId="urn:microsoft.com/office/officeart/2005/8/layout/target3"/>
    <dgm:cxn modelId="{1DBEDE78-9F46-42EF-8173-36FC2131EF44}" type="presParOf" srcId="{A70F95CA-DFFD-4169-8B74-AEB8365DC080}" destId="{68629E59-20D3-4275-8712-67EB19793DE4}" srcOrd="10" destOrd="0" presId="urn:microsoft.com/office/officeart/2005/8/layout/target3"/>
    <dgm:cxn modelId="{371CC82F-2088-414B-8B58-8B53F1934C89}" type="presParOf" srcId="{A70F95CA-DFFD-4169-8B74-AEB8365DC080}" destId="{C3B39274-010E-4EBD-8F9D-FB34A02484E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DA35F3-AEA7-447E-B413-75627F437444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868E755-B61D-4C19-B467-8B7FD606488A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60000"/>
                  <a:lumOff val="40000"/>
                </a:schemeClr>
              </a:solidFill>
            </a:rPr>
            <a:t>Развитие речи</a:t>
          </a:r>
          <a:endParaRPr lang="ru-RU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4750E93F-82FA-4295-B98C-8CE661822509}" type="parTrans" cxnId="{BA48E98F-9610-45BF-A6A2-ABE0DFE9476C}">
      <dgm:prSet/>
      <dgm:spPr/>
      <dgm:t>
        <a:bodyPr/>
        <a:lstStyle/>
        <a:p>
          <a:endParaRPr lang="ru-RU"/>
        </a:p>
      </dgm:t>
    </dgm:pt>
    <dgm:pt modelId="{7C03A694-FC3D-4C22-8A3A-2A40F98166A5}" type="sibTrans" cxnId="{BA48E98F-9610-45BF-A6A2-ABE0DFE9476C}">
      <dgm:prSet/>
      <dgm:spPr/>
      <dgm:t>
        <a:bodyPr/>
        <a:lstStyle/>
        <a:p>
          <a:endParaRPr lang="ru-RU"/>
        </a:p>
      </dgm:t>
    </dgm:pt>
    <dgm:pt modelId="{6EF46528-45FE-406F-8A0E-6AE186A43BF1}">
      <dgm:prSet phldrT="[Текст]" custT="1"/>
      <dgm:spPr/>
      <dgm:t>
        <a:bodyPr/>
        <a:lstStyle/>
        <a:p>
          <a:r>
            <a:rPr lang="ru-RU" sz="1100" b="0" dirty="0" smtClean="0">
              <a:solidFill>
                <a:schemeClr val="tx2">
                  <a:lumMod val="60000"/>
                  <a:lumOff val="40000"/>
                </a:schemeClr>
              </a:solidFill>
            </a:rPr>
            <a:t>Развивающая речевая среда</a:t>
          </a:r>
          <a:endParaRPr lang="ru-RU" sz="1100" b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8158CBBD-501B-428F-B148-6C7E90C236AD}" type="parTrans" cxnId="{0165FD5A-C147-45BB-A4F6-B4FF8B452607}">
      <dgm:prSet/>
      <dgm:spPr/>
      <dgm:t>
        <a:bodyPr/>
        <a:lstStyle/>
        <a:p>
          <a:endParaRPr lang="ru-RU"/>
        </a:p>
      </dgm:t>
    </dgm:pt>
    <dgm:pt modelId="{0FC0C9AF-ED88-4D60-802B-E5792B94FDC3}" type="sibTrans" cxnId="{0165FD5A-C147-45BB-A4F6-B4FF8B452607}">
      <dgm:prSet/>
      <dgm:spPr/>
      <dgm:t>
        <a:bodyPr/>
        <a:lstStyle/>
        <a:p>
          <a:endParaRPr lang="ru-RU"/>
        </a:p>
      </dgm:t>
    </dgm:pt>
    <dgm:pt modelId="{90B3E599-833A-4E9A-960C-743B345C9976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60000"/>
                  <a:lumOff val="40000"/>
                </a:schemeClr>
              </a:solidFill>
            </a:rPr>
            <a:t>Формирование словаря</a:t>
          </a:r>
          <a:endParaRPr lang="ru-RU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BD3A1FA5-B277-4A43-8909-1789A34CBE79}" type="parTrans" cxnId="{5D6E71E6-527A-4ACE-AB85-AFB6B476D2B5}">
      <dgm:prSet/>
      <dgm:spPr/>
      <dgm:t>
        <a:bodyPr/>
        <a:lstStyle/>
        <a:p>
          <a:endParaRPr lang="ru-RU"/>
        </a:p>
      </dgm:t>
    </dgm:pt>
    <dgm:pt modelId="{D2AB8EC4-6CBA-4C16-9D79-1019D8705521}" type="sibTrans" cxnId="{5D6E71E6-527A-4ACE-AB85-AFB6B476D2B5}">
      <dgm:prSet/>
      <dgm:spPr/>
      <dgm:t>
        <a:bodyPr/>
        <a:lstStyle/>
        <a:p>
          <a:endParaRPr lang="ru-RU"/>
        </a:p>
      </dgm:t>
    </dgm:pt>
    <dgm:pt modelId="{273F0D87-9C2C-4FB8-8F1D-8745C72F2BF2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60000"/>
                  <a:lumOff val="40000"/>
                </a:schemeClr>
              </a:solidFill>
            </a:rPr>
            <a:t>Звуковая культура речи</a:t>
          </a:r>
          <a:endParaRPr lang="ru-RU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CAFDF118-C6D5-4853-80D6-A579B02925FE}" type="parTrans" cxnId="{F83E3F65-890A-4A94-8411-24FC3B159D13}">
      <dgm:prSet/>
      <dgm:spPr/>
      <dgm:t>
        <a:bodyPr/>
        <a:lstStyle/>
        <a:p>
          <a:endParaRPr lang="ru-RU"/>
        </a:p>
      </dgm:t>
    </dgm:pt>
    <dgm:pt modelId="{C97EC8CF-82A8-46C4-AA21-73D53049F088}" type="sibTrans" cxnId="{F83E3F65-890A-4A94-8411-24FC3B159D13}">
      <dgm:prSet/>
      <dgm:spPr/>
      <dgm:t>
        <a:bodyPr/>
        <a:lstStyle/>
        <a:p>
          <a:endParaRPr lang="ru-RU"/>
        </a:p>
      </dgm:t>
    </dgm:pt>
    <dgm:pt modelId="{FFD63AE7-5A97-4F94-A72E-D84FB2A7056F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60000"/>
                  <a:lumOff val="40000"/>
                </a:schemeClr>
              </a:solidFill>
            </a:rPr>
            <a:t>Грамматический строй речи</a:t>
          </a:r>
          <a:endParaRPr lang="ru-RU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08DAC7FC-1169-41F3-99AD-EA7FFFCEB795}" type="parTrans" cxnId="{18C7E1D6-025A-456F-935B-358D70E2D03A}">
      <dgm:prSet/>
      <dgm:spPr/>
      <dgm:t>
        <a:bodyPr/>
        <a:lstStyle/>
        <a:p>
          <a:endParaRPr lang="ru-RU"/>
        </a:p>
      </dgm:t>
    </dgm:pt>
    <dgm:pt modelId="{DF25A339-96FC-4A0D-821D-812EAB2AF731}" type="sibTrans" cxnId="{18C7E1D6-025A-456F-935B-358D70E2D03A}">
      <dgm:prSet/>
      <dgm:spPr/>
      <dgm:t>
        <a:bodyPr/>
        <a:lstStyle/>
        <a:p>
          <a:endParaRPr lang="ru-RU"/>
        </a:p>
      </dgm:t>
    </dgm:pt>
    <dgm:pt modelId="{0B0A5583-6BEC-418E-B805-7B82BAC3EF56}" type="pres">
      <dgm:prSet presAssocID="{0CDA35F3-AEA7-447E-B413-75627F43744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92526B-E69F-4216-9D6A-35CAF84A14AB}" type="pres">
      <dgm:prSet presAssocID="{B868E755-B61D-4C19-B467-8B7FD606488A}" presName="centerShape" presStyleLbl="node0" presStyleIdx="0" presStyleCnt="1" custScaleX="139129" custScaleY="126668"/>
      <dgm:spPr/>
      <dgm:t>
        <a:bodyPr/>
        <a:lstStyle/>
        <a:p>
          <a:endParaRPr lang="ru-RU"/>
        </a:p>
      </dgm:t>
    </dgm:pt>
    <dgm:pt modelId="{A900E474-0831-4845-AF9C-609F5E9D862A}" type="pres">
      <dgm:prSet presAssocID="{8158CBBD-501B-428F-B148-6C7E90C236AD}" presName="parTrans" presStyleLbl="sibTrans2D1" presStyleIdx="0" presStyleCnt="4"/>
      <dgm:spPr/>
      <dgm:t>
        <a:bodyPr/>
        <a:lstStyle/>
        <a:p>
          <a:endParaRPr lang="ru-RU"/>
        </a:p>
      </dgm:t>
    </dgm:pt>
    <dgm:pt modelId="{E8CE2E13-F3A0-4A09-A595-76A093F0BE15}" type="pres">
      <dgm:prSet presAssocID="{8158CBBD-501B-428F-B148-6C7E90C236AD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128A7CB0-161F-4061-B7BB-9868BD0BB936}" type="pres">
      <dgm:prSet presAssocID="{6EF46528-45FE-406F-8A0E-6AE186A43BF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53759-E644-4744-87B4-9B764E7FDC7D}" type="pres">
      <dgm:prSet presAssocID="{BD3A1FA5-B277-4A43-8909-1789A34CBE79}" presName="parTrans" presStyleLbl="sibTrans2D1" presStyleIdx="1" presStyleCnt="4"/>
      <dgm:spPr/>
      <dgm:t>
        <a:bodyPr/>
        <a:lstStyle/>
        <a:p>
          <a:endParaRPr lang="ru-RU"/>
        </a:p>
      </dgm:t>
    </dgm:pt>
    <dgm:pt modelId="{2219AE66-E8A4-47BD-A93D-F59D83AFFC3C}" type="pres">
      <dgm:prSet presAssocID="{BD3A1FA5-B277-4A43-8909-1789A34CBE79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19DCBE4B-BC09-4CE2-8F0B-111D20E2571E}" type="pres">
      <dgm:prSet presAssocID="{90B3E599-833A-4E9A-960C-743B345C997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D0A75-7942-4BE9-B7CB-10A826F1312D}" type="pres">
      <dgm:prSet presAssocID="{CAFDF118-C6D5-4853-80D6-A579B02925FE}" presName="parTrans" presStyleLbl="sibTrans2D1" presStyleIdx="2" presStyleCnt="4"/>
      <dgm:spPr/>
      <dgm:t>
        <a:bodyPr/>
        <a:lstStyle/>
        <a:p>
          <a:endParaRPr lang="ru-RU"/>
        </a:p>
      </dgm:t>
    </dgm:pt>
    <dgm:pt modelId="{D5AEBF4E-6207-4ED9-B952-C2F37F1EC74D}" type="pres">
      <dgm:prSet presAssocID="{CAFDF118-C6D5-4853-80D6-A579B02925FE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9BD9E71-6005-4280-92AC-302227FB0D7B}" type="pres">
      <dgm:prSet presAssocID="{273F0D87-9C2C-4FB8-8F1D-8745C72F2BF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F1D8D-D8C1-4CE3-8281-BE169C233CCC}" type="pres">
      <dgm:prSet presAssocID="{08DAC7FC-1169-41F3-99AD-EA7FFFCEB795}" presName="parTrans" presStyleLbl="sibTrans2D1" presStyleIdx="3" presStyleCnt="4"/>
      <dgm:spPr/>
      <dgm:t>
        <a:bodyPr/>
        <a:lstStyle/>
        <a:p>
          <a:endParaRPr lang="ru-RU"/>
        </a:p>
      </dgm:t>
    </dgm:pt>
    <dgm:pt modelId="{9D5478EE-5052-40CF-921B-9978B07DB7BA}" type="pres">
      <dgm:prSet presAssocID="{08DAC7FC-1169-41F3-99AD-EA7FFFCEB795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78D5344-EE7F-4151-A637-F441BE7B7C4B}" type="pres">
      <dgm:prSet presAssocID="{FFD63AE7-5A97-4F94-A72E-D84FB2A7056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BEC515-161B-44C3-8347-08B2B188D8FF}" type="presOf" srcId="{6EF46528-45FE-406F-8A0E-6AE186A43BF1}" destId="{128A7CB0-161F-4061-B7BB-9868BD0BB936}" srcOrd="0" destOrd="0" presId="urn:microsoft.com/office/officeart/2005/8/layout/radial5"/>
    <dgm:cxn modelId="{A6317772-EB4B-4E25-B51B-1636C8DD71A6}" type="presOf" srcId="{08DAC7FC-1169-41F3-99AD-EA7FFFCEB795}" destId="{9D5478EE-5052-40CF-921B-9978B07DB7BA}" srcOrd="1" destOrd="0" presId="urn:microsoft.com/office/officeart/2005/8/layout/radial5"/>
    <dgm:cxn modelId="{689BC7A4-0037-424A-94BF-88CC01C432A7}" type="presOf" srcId="{273F0D87-9C2C-4FB8-8F1D-8745C72F2BF2}" destId="{D9BD9E71-6005-4280-92AC-302227FB0D7B}" srcOrd="0" destOrd="0" presId="urn:microsoft.com/office/officeart/2005/8/layout/radial5"/>
    <dgm:cxn modelId="{F8F8E146-2669-4903-9F13-FE5587EEB596}" type="presOf" srcId="{B868E755-B61D-4C19-B467-8B7FD606488A}" destId="{2B92526B-E69F-4216-9D6A-35CAF84A14AB}" srcOrd="0" destOrd="0" presId="urn:microsoft.com/office/officeart/2005/8/layout/radial5"/>
    <dgm:cxn modelId="{99C23B83-71A2-49AB-8556-B8DC32CC9A4A}" type="presOf" srcId="{FFD63AE7-5A97-4F94-A72E-D84FB2A7056F}" destId="{878D5344-EE7F-4151-A637-F441BE7B7C4B}" srcOrd="0" destOrd="0" presId="urn:microsoft.com/office/officeart/2005/8/layout/radial5"/>
    <dgm:cxn modelId="{B17833B0-AB0A-493F-A494-7D640176D5D8}" type="presOf" srcId="{BD3A1FA5-B277-4A43-8909-1789A34CBE79}" destId="{24D53759-E644-4744-87B4-9B764E7FDC7D}" srcOrd="0" destOrd="0" presId="urn:microsoft.com/office/officeart/2005/8/layout/radial5"/>
    <dgm:cxn modelId="{BA48E98F-9610-45BF-A6A2-ABE0DFE9476C}" srcId="{0CDA35F3-AEA7-447E-B413-75627F437444}" destId="{B868E755-B61D-4C19-B467-8B7FD606488A}" srcOrd="0" destOrd="0" parTransId="{4750E93F-82FA-4295-B98C-8CE661822509}" sibTransId="{7C03A694-FC3D-4C22-8A3A-2A40F98166A5}"/>
    <dgm:cxn modelId="{A43F92D9-0BCE-4480-8BF2-7543E0760E43}" type="presOf" srcId="{CAFDF118-C6D5-4853-80D6-A579B02925FE}" destId="{D5AEBF4E-6207-4ED9-B952-C2F37F1EC74D}" srcOrd="1" destOrd="0" presId="urn:microsoft.com/office/officeart/2005/8/layout/radial5"/>
    <dgm:cxn modelId="{0165FD5A-C147-45BB-A4F6-B4FF8B452607}" srcId="{B868E755-B61D-4C19-B467-8B7FD606488A}" destId="{6EF46528-45FE-406F-8A0E-6AE186A43BF1}" srcOrd="0" destOrd="0" parTransId="{8158CBBD-501B-428F-B148-6C7E90C236AD}" sibTransId="{0FC0C9AF-ED88-4D60-802B-E5792B94FDC3}"/>
    <dgm:cxn modelId="{0BDCEF3D-253C-4B06-9134-7D9E85CA8691}" type="presOf" srcId="{8158CBBD-501B-428F-B148-6C7E90C236AD}" destId="{E8CE2E13-F3A0-4A09-A595-76A093F0BE15}" srcOrd="1" destOrd="0" presId="urn:microsoft.com/office/officeart/2005/8/layout/radial5"/>
    <dgm:cxn modelId="{6326C74E-E1D0-43E3-935B-55772A04C962}" type="presOf" srcId="{90B3E599-833A-4E9A-960C-743B345C9976}" destId="{19DCBE4B-BC09-4CE2-8F0B-111D20E2571E}" srcOrd="0" destOrd="0" presId="urn:microsoft.com/office/officeart/2005/8/layout/radial5"/>
    <dgm:cxn modelId="{5D6E71E6-527A-4ACE-AB85-AFB6B476D2B5}" srcId="{B868E755-B61D-4C19-B467-8B7FD606488A}" destId="{90B3E599-833A-4E9A-960C-743B345C9976}" srcOrd="1" destOrd="0" parTransId="{BD3A1FA5-B277-4A43-8909-1789A34CBE79}" sibTransId="{D2AB8EC4-6CBA-4C16-9D79-1019D8705521}"/>
    <dgm:cxn modelId="{F83E3F65-890A-4A94-8411-24FC3B159D13}" srcId="{B868E755-B61D-4C19-B467-8B7FD606488A}" destId="{273F0D87-9C2C-4FB8-8F1D-8745C72F2BF2}" srcOrd="2" destOrd="0" parTransId="{CAFDF118-C6D5-4853-80D6-A579B02925FE}" sibTransId="{C97EC8CF-82A8-46C4-AA21-73D53049F088}"/>
    <dgm:cxn modelId="{18C7E1D6-025A-456F-935B-358D70E2D03A}" srcId="{B868E755-B61D-4C19-B467-8B7FD606488A}" destId="{FFD63AE7-5A97-4F94-A72E-D84FB2A7056F}" srcOrd="3" destOrd="0" parTransId="{08DAC7FC-1169-41F3-99AD-EA7FFFCEB795}" sibTransId="{DF25A339-96FC-4A0D-821D-812EAB2AF731}"/>
    <dgm:cxn modelId="{41858945-9EA7-4569-8A4F-46EDAA9D7991}" type="presOf" srcId="{8158CBBD-501B-428F-B148-6C7E90C236AD}" destId="{A900E474-0831-4845-AF9C-609F5E9D862A}" srcOrd="0" destOrd="0" presId="urn:microsoft.com/office/officeart/2005/8/layout/radial5"/>
    <dgm:cxn modelId="{363007F6-501D-4DA6-B828-465F31B79FD3}" type="presOf" srcId="{CAFDF118-C6D5-4853-80D6-A579B02925FE}" destId="{ED8D0A75-7942-4BE9-B7CB-10A826F1312D}" srcOrd="0" destOrd="0" presId="urn:microsoft.com/office/officeart/2005/8/layout/radial5"/>
    <dgm:cxn modelId="{E0D00058-95D9-466E-977C-16C54F4A683D}" type="presOf" srcId="{BD3A1FA5-B277-4A43-8909-1789A34CBE79}" destId="{2219AE66-E8A4-47BD-A93D-F59D83AFFC3C}" srcOrd="1" destOrd="0" presId="urn:microsoft.com/office/officeart/2005/8/layout/radial5"/>
    <dgm:cxn modelId="{4ADB898D-5D2D-47C1-B88D-C57227B5F1F2}" type="presOf" srcId="{08DAC7FC-1169-41F3-99AD-EA7FFFCEB795}" destId="{E41F1D8D-D8C1-4CE3-8281-BE169C233CCC}" srcOrd="0" destOrd="0" presId="urn:microsoft.com/office/officeart/2005/8/layout/radial5"/>
    <dgm:cxn modelId="{2601B470-4D5B-4620-BB34-BD383D08A550}" type="presOf" srcId="{0CDA35F3-AEA7-447E-B413-75627F437444}" destId="{0B0A5583-6BEC-418E-B805-7B82BAC3EF56}" srcOrd="0" destOrd="0" presId="urn:microsoft.com/office/officeart/2005/8/layout/radial5"/>
    <dgm:cxn modelId="{80A32476-A22B-4F44-B81D-3A666312A880}" type="presParOf" srcId="{0B0A5583-6BEC-418E-B805-7B82BAC3EF56}" destId="{2B92526B-E69F-4216-9D6A-35CAF84A14AB}" srcOrd="0" destOrd="0" presId="urn:microsoft.com/office/officeart/2005/8/layout/radial5"/>
    <dgm:cxn modelId="{8B69EE3C-C225-4F1A-9D4C-E239C5E0B6A9}" type="presParOf" srcId="{0B0A5583-6BEC-418E-B805-7B82BAC3EF56}" destId="{A900E474-0831-4845-AF9C-609F5E9D862A}" srcOrd="1" destOrd="0" presId="urn:microsoft.com/office/officeart/2005/8/layout/radial5"/>
    <dgm:cxn modelId="{EF2CD928-1A70-415B-A2A6-73814FA1B3EE}" type="presParOf" srcId="{A900E474-0831-4845-AF9C-609F5E9D862A}" destId="{E8CE2E13-F3A0-4A09-A595-76A093F0BE15}" srcOrd="0" destOrd="0" presId="urn:microsoft.com/office/officeart/2005/8/layout/radial5"/>
    <dgm:cxn modelId="{1A5FB99C-54E3-40C7-AF8E-6FFD959916BF}" type="presParOf" srcId="{0B0A5583-6BEC-418E-B805-7B82BAC3EF56}" destId="{128A7CB0-161F-4061-B7BB-9868BD0BB936}" srcOrd="2" destOrd="0" presId="urn:microsoft.com/office/officeart/2005/8/layout/radial5"/>
    <dgm:cxn modelId="{C1529852-67ED-4D59-8432-F123C527999D}" type="presParOf" srcId="{0B0A5583-6BEC-418E-B805-7B82BAC3EF56}" destId="{24D53759-E644-4744-87B4-9B764E7FDC7D}" srcOrd="3" destOrd="0" presId="urn:microsoft.com/office/officeart/2005/8/layout/radial5"/>
    <dgm:cxn modelId="{84ED3D44-5921-4D5E-AC06-E23B7A3671C9}" type="presParOf" srcId="{24D53759-E644-4744-87B4-9B764E7FDC7D}" destId="{2219AE66-E8A4-47BD-A93D-F59D83AFFC3C}" srcOrd="0" destOrd="0" presId="urn:microsoft.com/office/officeart/2005/8/layout/radial5"/>
    <dgm:cxn modelId="{4C7B9856-CAF6-4A5D-BF60-0F07233F3146}" type="presParOf" srcId="{0B0A5583-6BEC-418E-B805-7B82BAC3EF56}" destId="{19DCBE4B-BC09-4CE2-8F0B-111D20E2571E}" srcOrd="4" destOrd="0" presId="urn:microsoft.com/office/officeart/2005/8/layout/radial5"/>
    <dgm:cxn modelId="{67924568-ACCC-4E69-949A-729DEB59223F}" type="presParOf" srcId="{0B0A5583-6BEC-418E-B805-7B82BAC3EF56}" destId="{ED8D0A75-7942-4BE9-B7CB-10A826F1312D}" srcOrd="5" destOrd="0" presId="urn:microsoft.com/office/officeart/2005/8/layout/radial5"/>
    <dgm:cxn modelId="{54A4EC97-E312-4CD1-A0EA-DF377C98BDDE}" type="presParOf" srcId="{ED8D0A75-7942-4BE9-B7CB-10A826F1312D}" destId="{D5AEBF4E-6207-4ED9-B952-C2F37F1EC74D}" srcOrd="0" destOrd="0" presId="urn:microsoft.com/office/officeart/2005/8/layout/radial5"/>
    <dgm:cxn modelId="{FBEA9F9E-251C-4327-BA92-F1410E2C202F}" type="presParOf" srcId="{0B0A5583-6BEC-418E-B805-7B82BAC3EF56}" destId="{D9BD9E71-6005-4280-92AC-302227FB0D7B}" srcOrd="6" destOrd="0" presId="urn:microsoft.com/office/officeart/2005/8/layout/radial5"/>
    <dgm:cxn modelId="{1095E746-1CA5-4CF1-B44E-659FE0D4B2EA}" type="presParOf" srcId="{0B0A5583-6BEC-418E-B805-7B82BAC3EF56}" destId="{E41F1D8D-D8C1-4CE3-8281-BE169C233CCC}" srcOrd="7" destOrd="0" presId="urn:microsoft.com/office/officeart/2005/8/layout/radial5"/>
    <dgm:cxn modelId="{9C255E4D-C568-4FC9-AB68-602BD243C11A}" type="presParOf" srcId="{E41F1D8D-D8C1-4CE3-8281-BE169C233CCC}" destId="{9D5478EE-5052-40CF-921B-9978B07DB7BA}" srcOrd="0" destOrd="0" presId="urn:microsoft.com/office/officeart/2005/8/layout/radial5"/>
    <dgm:cxn modelId="{DB7DF865-302D-4911-A643-1EEF39258D95}" type="presParOf" srcId="{0B0A5583-6BEC-418E-B805-7B82BAC3EF56}" destId="{878D5344-EE7F-4151-A637-F441BE7B7C4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CA6465-C059-452A-8EDC-B3CD7403D3F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4D4AAA7-923F-4E41-B500-C04063732231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60000"/>
                  <a:lumOff val="40000"/>
                </a:schemeClr>
              </a:solidFill>
            </a:rPr>
            <a:t>осязание</a:t>
          </a:r>
          <a:endParaRPr lang="ru-RU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0FCE20FA-79A0-449E-9708-E4809FF289CD}" type="parTrans" cxnId="{3E9F61AF-75D0-42CC-8477-91E07A5807E1}">
      <dgm:prSet/>
      <dgm:spPr/>
      <dgm:t>
        <a:bodyPr/>
        <a:lstStyle/>
        <a:p>
          <a:endParaRPr lang="ru-RU"/>
        </a:p>
      </dgm:t>
    </dgm:pt>
    <dgm:pt modelId="{46324FEE-BDAE-4EE5-9B1E-7502ABC0BBE4}" type="sibTrans" cxnId="{3E9F61AF-75D0-42CC-8477-91E07A5807E1}">
      <dgm:prSet/>
      <dgm:spPr/>
      <dgm:t>
        <a:bodyPr/>
        <a:lstStyle/>
        <a:p>
          <a:endParaRPr lang="ru-RU"/>
        </a:p>
      </dgm:t>
    </dgm:pt>
    <dgm:pt modelId="{F23C747C-2829-484F-B905-A5915FD35B6B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60000"/>
                  <a:lumOff val="40000"/>
                </a:schemeClr>
              </a:solidFill>
            </a:rPr>
            <a:t>зрение</a:t>
          </a:r>
          <a:endParaRPr lang="ru-RU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C3A79B0-8A94-4F3A-9C53-B7CBC04F4B16}" type="parTrans" cxnId="{FFBB0F5D-5BB9-4E58-9486-210A2997273C}">
      <dgm:prSet/>
      <dgm:spPr/>
      <dgm:t>
        <a:bodyPr/>
        <a:lstStyle/>
        <a:p>
          <a:endParaRPr lang="ru-RU"/>
        </a:p>
      </dgm:t>
    </dgm:pt>
    <dgm:pt modelId="{47A392FE-B23A-463F-A84A-50CC4F136F5A}" type="sibTrans" cxnId="{FFBB0F5D-5BB9-4E58-9486-210A2997273C}">
      <dgm:prSet/>
      <dgm:spPr/>
      <dgm:t>
        <a:bodyPr/>
        <a:lstStyle/>
        <a:p>
          <a:endParaRPr lang="ru-RU"/>
        </a:p>
      </dgm:t>
    </dgm:pt>
    <dgm:pt modelId="{DE97BE6E-41F8-45D1-9BA5-2D0A606984D9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60000"/>
                  <a:lumOff val="40000"/>
                </a:schemeClr>
              </a:solidFill>
            </a:rPr>
            <a:t>слух</a:t>
          </a:r>
          <a:endParaRPr lang="ru-RU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AD582A15-B2C7-4719-B357-3884C41E212D}" type="parTrans" cxnId="{23AD99CF-EFF6-4582-B0B8-EAE16F7D02E6}">
      <dgm:prSet/>
      <dgm:spPr/>
      <dgm:t>
        <a:bodyPr/>
        <a:lstStyle/>
        <a:p>
          <a:endParaRPr lang="ru-RU"/>
        </a:p>
      </dgm:t>
    </dgm:pt>
    <dgm:pt modelId="{C5A6AC3D-B8E5-4CC9-8FF4-E1D10B011D45}" type="sibTrans" cxnId="{23AD99CF-EFF6-4582-B0B8-EAE16F7D02E6}">
      <dgm:prSet/>
      <dgm:spPr/>
      <dgm:t>
        <a:bodyPr/>
        <a:lstStyle/>
        <a:p>
          <a:endParaRPr lang="ru-RU"/>
        </a:p>
      </dgm:t>
    </dgm:pt>
    <dgm:pt modelId="{AA7F854C-5A33-421A-83EB-BD23E611A34D}" type="pres">
      <dgm:prSet presAssocID="{18CA6465-C059-452A-8EDC-B3CD7403D3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F2037A-1BD1-4B85-A9C4-54AE66411C4A}" type="pres">
      <dgm:prSet presAssocID="{14D4AAA7-923F-4E41-B500-C04063732231}" presName="parentLin" presStyleCnt="0"/>
      <dgm:spPr/>
    </dgm:pt>
    <dgm:pt modelId="{A580E37B-2555-46EA-A476-E716045B83D2}" type="pres">
      <dgm:prSet presAssocID="{14D4AAA7-923F-4E41-B500-C0406373223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F58DCA2-4782-40FF-93B7-FB87FF6F951A}" type="pres">
      <dgm:prSet presAssocID="{14D4AAA7-923F-4E41-B500-C0406373223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564BA-BD22-44FA-BAED-8499462E2389}" type="pres">
      <dgm:prSet presAssocID="{14D4AAA7-923F-4E41-B500-C04063732231}" presName="negativeSpace" presStyleCnt="0"/>
      <dgm:spPr/>
    </dgm:pt>
    <dgm:pt modelId="{8584C62B-057D-4B3D-BAD6-D296B487C8BC}" type="pres">
      <dgm:prSet presAssocID="{14D4AAA7-923F-4E41-B500-C04063732231}" presName="childText" presStyleLbl="conFgAcc1" presStyleIdx="0" presStyleCnt="3">
        <dgm:presLayoutVars>
          <dgm:bulletEnabled val="1"/>
        </dgm:presLayoutVars>
      </dgm:prSet>
      <dgm:spPr/>
    </dgm:pt>
    <dgm:pt modelId="{F7BD2620-B7BF-49CB-A78B-81F73A97D216}" type="pres">
      <dgm:prSet presAssocID="{46324FEE-BDAE-4EE5-9B1E-7502ABC0BBE4}" presName="spaceBetweenRectangles" presStyleCnt="0"/>
      <dgm:spPr/>
    </dgm:pt>
    <dgm:pt modelId="{ED694BE4-9A0A-4E48-822D-DCD0FFEF5CDC}" type="pres">
      <dgm:prSet presAssocID="{F23C747C-2829-484F-B905-A5915FD35B6B}" presName="parentLin" presStyleCnt="0"/>
      <dgm:spPr/>
    </dgm:pt>
    <dgm:pt modelId="{BCC00338-8E22-4961-BEB0-515459F931F6}" type="pres">
      <dgm:prSet presAssocID="{F23C747C-2829-484F-B905-A5915FD35B6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F617E7F-79DA-424B-8498-6B557DD6CA53}" type="pres">
      <dgm:prSet presAssocID="{F23C747C-2829-484F-B905-A5915FD35B6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46546-4F25-457D-903C-150495FDFC6F}" type="pres">
      <dgm:prSet presAssocID="{F23C747C-2829-484F-B905-A5915FD35B6B}" presName="negativeSpace" presStyleCnt="0"/>
      <dgm:spPr/>
    </dgm:pt>
    <dgm:pt modelId="{CCE4F192-77E2-4728-86B6-2524537793CC}" type="pres">
      <dgm:prSet presAssocID="{F23C747C-2829-484F-B905-A5915FD35B6B}" presName="childText" presStyleLbl="conFgAcc1" presStyleIdx="1" presStyleCnt="3">
        <dgm:presLayoutVars>
          <dgm:bulletEnabled val="1"/>
        </dgm:presLayoutVars>
      </dgm:prSet>
      <dgm:spPr/>
    </dgm:pt>
    <dgm:pt modelId="{88BEEB1D-5000-424F-8806-9F65BD6A13CE}" type="pres">
      <dgm:prSet presAssocID="{47A392FE-B23A-463F-A84A-50CC4F136F5A}" presName="spaceBetweenRectangles" presStyleCnt="0"/>
      <dgm:spPr/>
    </dgm:pt>
    <dgm:pt modelId="{03B660A8-4A3D-40F9-8A04-B81218FCE6CA}" type="pres">
      <dgm:prSet presAssocID="{DE97BE6E-41F8-45D1-9BA5-2D0A606984D9}" presName="parentLin" presStyleCnt="0"/>
      <dgm:spPr/>
    </dgm:pt>
    <dgm:pt modelId="{43A4192A-619E-45E6-9D00-F6E6CEACFD96}" type="pres">
      <dgm:prSet presAssocID="{DE97BE6E-41F8-45D1-9BA5-2D0A606984D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2046419-F394-4AFD-A613-69D5161E2F94}" type="pres">
      <dgm:prSet presAssocID="{DE97BE6E-41F8-45D1-9BA5-2D0A606984D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79E60-6AAA-4532-9CD2-C61870EAE49B}" type="pres">
      <dgm:prSet presAssocID="{DE97BE6E-41F8-45D1-9BA5-2D0A606984D9}" presName="negativeSpace" presStyleCnt="0"/>
      <dgm:spPr/>
    </dgm:pt>
    <dgm:pt modelId="{BCBA90BB-2B6A-4462-83A1-E205A31ECB88}" type="pres">
      <dgm:prSet presAssocID="{DE97BE6E-41F8-45D1-9BA5-2D0A606984D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741217E-80DD-4ECC-9D90-11690F28CB24}" type="presOf" srcId="{DE97BE6E-41F8-45D1-9BA5-2D0A606984D9}" destId="{43A4192A-619E-45E6-9D00-F6E6CEACFD96}" srcOrd="0" destOrd="0" presId="urn:microsoft.com/office/officeart/2005/8/layout/list1"/>
    <dgm:cxn modelId="{3E9F61AF-75D0-42CC-8477-91E07A5807E1}" srcId="{18CA6465-C059-452A-8EDC-B3CD7403D3FE}" destId="{14D4AAA7-923F-4E41-B500-C04063732231}" srcOrd="0" destOrd="0" parTransId="{0FCE20FA-79A0-449E-9708-E4809FF289CD}" sibTransId="{46324FEE-BDAE-4EE5-9B1E-7502ABC0BBE4}"/>
    <dgm:cxn modelId="{04D034AE-FCC3-4698-9056-C40AB4A472BB}" type="presOf" srcId="{DE97BE6E-41F8-45D1-9BA5-2D0A606984D9}" destId="{A2046419-F394-4AFD-A613-69D5161E2F94}" srcOrd="1" destOrd="0" presId="urn:microsoft.com/office/officeart/2005/8/layout/list1"/>
    <dgm:cxn modelId="{B0F479C6-7357-4161-AFE9-0CB73673DF39}" type="presOf" srcId="{18CA6465-C059-452A-8EDC-B3CD7403D3FE}" destId="{AA7F854C-5A33-421A-83EB-BD23E611A34D}" srcOrd="0" destOrd="0" presId="urn:microsoft.com/office/officeart/2005/8/layout/list1"/>
    <dgm:cxn modelId="{FFBB0F5D-5BB9-4E58-9486-210A2997273C}" srcId="{18CA6465-C059-452A-8EDC-B3CD7403D3FE}" destId="{F23C747C-2829-484F-B905-A5915FD35B6B}" srcOrd="1" destOrd="0" parTransId="{6C3A79B0-8A94-4F3A-9C53-B7CBC04F4B16}" sibTransId="{47A392FE-B23A-463F-A84A-50CC4F136F5A}"/>
    <dgm:cxn modelId="{F2DB0E74-0D36-4ACF-BF7B-0792B6424B15}" type="presOf" srcId="{14D4AAA7-923F-4E41-B500-C04063732231}" destId="{A580E37B-2555-46EA-A476-E716045B83D2}" srcOrd="0" destOrd="0" presId="urn:microsoft.com/office/officeart/2005/8/layout/list1"/>
    <dgm:cxn modelId="{23AD99CF-EFF6-4582-B0B8-EAE16F7D02E6}" srcId="{18CA6465-C059-452A-8EDC-B3CD7403D3FE}" destId="{DE97BE6E-41F8-45D1-9BA5-2D0A606984D9}" srcOrd="2" destOrd="0" parTransId="{AD582A15-B2C7-4719-B357-3884C41E212D}" sibTransId="{C5A6AC3D-B8E5-4CC9-8FF4-E1D10B011D45}"/>
    <dgm:cxn modelId="{CE625E67-5934-4AE8-90C9-433F068AD8CA}" type="presOf" srcId="{F23C747C-2829-484F-B905-A5915FD35B6B}" destId="{BCC00338-8E22-4961-BEB0-515459F931F6}" srcOrd="0" destOrd="0" presId="urn:microsoft.com/office/officeart/2005/8/layout/list1"/>
    <dgm:cxn modelId="{316B7FB8-EC8A-4A67-93B1-86E5AE079C9D}" type="presOf" srcId="{F23C747C-2829-484F-B905-A5915FD35B6B}" destId="{7F617E7F-79DA-424B-8498-6B557DD6CA53}" srcOrd="1" destOrd="0" presId="urn:microsoft.com/office/officeart/2005/8/layout/list1"/>
    <dgm:cxn modelId="{E1B16326-152F-431B-99A6-2DEA3EC721B3}" type="presOf" srcId="{14D4AAA7-923F-4E41-B500-C04063732231}" destId="{7F58DCA2-4782-40FF-93B7-FB87FF6F951A}" srcOrd="1" destOrd="0" presId="urn:microsoft.com/office/officeart/2005/8/layout/list1"/>
    <dgm:cxn modelId="{B612D73E-BCE7-4038-98E7-2DF651E4618D}" type="presParOf" srcId="{AA7F854C-5A33-421A-83EB-BD23E611A34D}" destId="{F4F2037A-1BD1-4B85-A9C4-54AE66411C4A}" srcOrd="0" destOrd="0" presId="urn:microsoft.com/office/officeart/2005/8/layout/list1"/>
    <dgm:cxn modelId="{833BDA52-C2BA-41D7-A8BB-B2BDC69086FF}" type="presParOf" srcId="{F4F2037A-1BD1-4B85-A9C4-54AE66411C4A}" destId="{A580E37B-2555-46EA-A476-E716045B83D2}" srcOrd="0" destOrd="0" presId="urn:microsoft.com/office/officeart/2005/8/layout/list1"/>
    <dgm:cxn modelId="{1372A4DF-14EE-4F62-9B9D-AD54A680B856}" type="presParOf" srcId="{F4F2037A-1BD1-4B85-A9C4-54AE66411C4A}" destId="{7F58DCA2-4782-40FF-93B7-FB87FF6F951A}" srcOrd="1" destOrd="0" presId="urn:microsoft.com/office/officeart/2005/8/layout/list1"/>
    <dgm:cxn modelId="{4F1A52DA-E416-4F64-9AE6-864B2186959A}" type="presParOf" srcId="{AA7F854C-5A33-421A-83EB-BD23E611A34D}" destId="{935564BA-BD22-44FA-BAED-8499462E2389}" srcOrd="1" destOrd="0" presId="urn:microsoft.com/office/officeart/2005/8/layout/list1"/>
    <dgm:cxn modelId="{DE593F8A-F472-47E2-8FF5-3C842244C31E}" type="presParOf" srcId="{AA7F854C-5A33-421A-83EB-BD23E611A34D}" destId="{8584C62B-057D-4B3D-BAD6-D296B487C8BC}" srcOrd="2" destOrd="0" presId="urn:microsoft.com/office/officeart/2005/8/layout/list1"/>
    <dgm:cxn modelId="{EA14D68D-97E9-42D9-8F2E-CA1BAAB858CA}" type="presParOf" srcId="{AA7F854C-5A33-421A-83EB-BD23E611A34D}" destId="{F7BD2620-B7BF-49CB-A78B-81F73A97D216}" srcOrd="3" destOrd="0" presId="urn:microsoft.com/office/officeart/2005/8/layout/list1"/>
    <dgm:cxn modelId="{E6115D73-8BA8-4C7F-9641-0D73F9BB405D}" type="presParOf" srcId="{AA7F854C-5A33-421A-83EB-BD23E611A34D}" destId="{ED694BE4-9A0A-4E48-822D-DCD0FFEF5CDC}" srcOrd="4" destOrd="0" presId="urn:microsoft.com/office/officeart/2005/8/layout/list1"/>
    <dgm:cxn modelId="{0FAF01F0-E990-491E-94BF-F1DB8E79CBFB}" type="presParOf" srcId="{ED694BE4-9A0A-4E48-822D-DCD0FFEF5CDC}" destId="{BCC00338-8E22-4961-BEB0-515459F931F6}" srcOrd="0" destOrd="0" presId="urn:microsoft.com/office/officeart/2005/8/layout/list1"/>
    <dgm:cxn modelId="{128A807C-7363-409E-A601-3E30CEB84C97}" type="presParOf" srcId="{ED694BE4-9A0A-4E48-822D-DCD0FFEF5CDC}" destId="{7F617E7F-79DA-424B-8498-6B557DD6CA53}" srcOrd="1" destOrd="0" presId="urn:microsoft.com/office/officeart/2005/8/layout/list1"/>
    <dgm:cxn modelId="{675EF785-42E6-40A9-B9AB-52C96BEBF428}" type="presParOf" srcId="{AA7F854C-5A33-421A-83EB-BD23E611A34D}" destId="{A3146546-4F25-457D-903C-150495FDFC6F}" srcOrd="5" destOrd="0" presId="urn:microsoft.com/office/officeart/2005/8/layout/list1"/>
    <dgm:cxn modelId="{7027D67F-6F7E-45E8-995D-8666245D8C12}" type="presParOf" srcId="{AA7F854C-5A33-421A-83EB-BD23E611A34D}" destId="{CCE4F192-77E2-4728-86B6-2524537793CC}" srcOrd="6" destOrd="0" presId="urn:microsoft.com/office/officeart/2005/8/layout/list1"/>
    <dgm:cxn modelId="{AE2E995D-DA56-4E1C-88DD-EBEDC10EF8F5}" type="presParOf" srcId="{AA7F854C-5A33-421A-83EB-BD23E611A34D}" destId="{88BEEB1D-5000-424F-8806-9F65BD6A13CE}" srcOrd="7" destOrd="0" presId="urn:microsoft.com/office/officeart/2005/8/layout/list1"/>
    <dgm:cxn modelId="{7B5A4293-C7CE-4160-B9A7-40B7B89A64FE}" type="presParOf" srcId="{AA7F854C-5A33-421A-83EB-BD23E611A34D}" destId="{03B660A8-4A3D-40F9-8A04-B81218FCE6CA}" srcOrd="8" destOrd="0" presId="urn:microsoft.com/office/officeart/2005/8/layout/list1"/>
    <dgm:cxn modelId="{86602020-EBE1-4E78-AA88-B18553DD99F7}" type="presParOf" srcId="{03B660A8-4A3D-40F9-8A04-B81218FCE6CA}" destId="{43A4192A-619E-45E6-9D00-F6E6CEACFD96}" srcOrd="0" destOrd="0" presId="urn:microsoft.com/office/officeart/2005/8/layout/list1"/>
    <dgm:cxn modelId="{BAA8779A-2273-4D12-A68E-6289D6F7949B}" type="presParOf" srcId="{03B660A8-4A3D-40F9-8A04-B81218FCE6CA}" destId="{A2046419-F394-4AFD-A613-69D5161E2F94}" srcOrd="1" destOrd="0" presId="urn:microsoft.com/office/officeart/2005/8/layout/list1"/>
    <dgm:cxn modelId="{8CEE464F-FB25-4A99-B414-7A50114B5D6A}" type="presParOf" srcId="{AA7F854C-5A33-421A-83EB-BD23E611A34D}" destId="{27E79E60-6AAA-4532-9CD2-C61870EAE49B}" srcOrd="9" destOrd="0" presId="urn:microsoft.com/office/officeart/2005/8/layout/list1"/>
    <dgm:cxn modelId="{49988972-4540-4932-9505-BD3027913617}" type="presParOf" srcId="{AA7F854C-5A33-421A-83EB-BD23E611A34D}" destId="{BCBA90BB-2B6A-4462-83A1-E205A31ECB8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0B8A9C-CE57-4B3C-8D7D-7578824F622A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37AC96-0BB3-49AA-9253-A3458566E550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Сенсорные упражнения</a:t>
          </a:r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CD3AD64D-8F67-4B59-AE1A-DE3F4879D75E}" type="parTrans" cxnId="{84E2B0D7-7EA9-40CF-ABE5-6BE7690BDBE0}">
      <dgm:prSet/>
      <dgm:spPr/>
      <dgm:t>
        <a:bodyPr/>
        <a:lstStyle/>
        <a:p>
          <a:endParaRPr lang="ru-RU"/>
        </a:p>
      </dgm:t>
    </dgm:pt>
    <dgm:pt modelId="{347E790F-F9E3-4980-8FBC-5FB009F36CBC}" type="sibTrans" cxnId="{84E2B0D7-7EA9-40CF-ABE5-6BE7690BDBE0}">
      <dgm:prSet/>
      <dgm:spPr/>
      <dgm:t>
        <a:bodyPr/>
        <a:lstStyle/>
        <a:p>
          <a:endParaRPr lang="ru-RU"/>
        </a:p>
      </dgm:t>
    </dgm:pt>
    <dgm:pt modelId="{E814FD82-190A-43F1-9987-E8E1DF38683A}">
      <dgm:prSet phldrT="[Текст]" custT="1"/>
      <dgm:spPr/>
      <dgm:t>
        <a:bodyPr/>
        <a:lstStyle/>
        <a:p>
          <a:endParaRPr lang="ru-RU" sz="1100" dirty="0" smtClean="0"/>
        </a:p>
        <a:p>
          <a:endParaRPr lang="ru-RU" sz="1100" dirty="0" smtClean="0"/>
        </a:p>
        <a:p>
          <a:r>
            <a:rPr lang="ru-RU" sz="1100" dirty="0" smtClean="0">
              <a:solidFill>
                <a:schemeClr val="bg2">
                  <a:lumMod val="50000"/>
                </a:schemeClr>
              </a:solidFill>
            </a:rPr>
            <a:t>размер</a:t>
          </a:r>
          <a:endParaRPr lang="ru-RU" sz="1100" dirty="0">
            <a:solidFill>
              <a:schemeClr val="bg2">
                <a:lumMod val="50000"/>
              </a:schemeClr>
            </a:solidFill>
          </a:endParaRPr>
        </a:p>
      </dgm:t>
    </dgm:pt>
    <dgm:pt modelId="{13A8E7FD-30D6-43A7-AA32-A3565C83EF37}" type="parTrans" cxnId="{51B81DB1-8DCE-470D-B0DE-9BED2A95FA0D}">
      <dgm:prSet/>
      <dgm:spPr/>
      <dgm:t>
        <a:bodyPr/>
        <a:lstStyle/>
        <a:p>
          <a:endParaRPr lang="ru-RU"/>
        </a:p>
      </dgm:t>
    </dgm:pt>
    <dgm:pt modelId="{0499F91C-0CCB-4291-B50B-1AF03A27FABA}" type="sibTrans" cxnId="{51B81DB1-8DCE-470D-B0DE-9BED2A95FA0D}">
      <dgm:prSet/>
      <dgm:spPr/>
      <dgm:t>
        <a:bodyPr/>
        <a:lstStyle/>
        <a:p>
          <a:endParaRPr lang="ru-RU"/>
        </a:p>
      </dgm:t>
    </dgm:pt>
    <dgm:pt modelId="{F38F968B-6469-4C3D-A0F3-8C3BAA761CF9}">
      <dgm:prSet phldrT="[Текст]" custT="1"/>
      <dgm:spPr/>
      <dgm:t>
        <a:bodyPr/>
        <a:lstStyle/>
        <a:p>
          <a:endParaRPr lang="ru-RU" sz="700" dirty="0" smtClean="0"/>
        </a:p>
        <a:p>
          <a:endParaRPr lang="ru-RU" sz="700" dirty="0" smtClean="0"/>
        </a:p>
        <a:p>
          <a:endParaRPr lang="ru-RU" sz="700" dirty="0" smtClean="0"/>
        </a:p>
        <a:p>
          <a:r>
            <a:rPr lang="ru-RU" sz="700" dirty="0" smtClean="0"/>
            <a:t>                        </a:t>
          </a:r>
          <a:r>
            <a:rPr lang="ru-RU" sz="1000" dirty="0" smtClean="0">
              <a:solidFill>
                <a:schemeClr val="bg2">
                  <a:lumMod val="50000"/>
                </a:schemeClr>
              </a:solidFill>
            </a:rPr>
            <a:t>форма</a:t>
          </a:r>
          <a:endParaRPr lang="ru-RU" sz="1000" dirty="0">
            <a:solidFill>
              <a:schemeClr val="bg2">
                <a:lumMod val="50000"/>
              </a:schemeClr>
            </a:solidFill>
          </a:endParaRPr>
        </a:p>
      </dgm:t>
    </dgm:pt>
    <dgm:pt modelId="{C4C42AA3-29DB-4F2B-8590-3A42BE31D58F}" type="parTrans" cxnId="{7AA03F6A-0C2E-418C-ABF7-79509FFFED0D}">
      <dgm:prSet/>
      <dgm:spPr/>
      <dgm:t>
        <a:bodyPr/>
        <a:lstStyle/>
        <a:p>
          <a:endParaRPr lang="ru-RU"/>
        </a:p>
      </dgm:t>
    </dgm:pt>
    <dgm:pt modelId="{B68A57AD-9A44-431E-AD1E-6C16BFCB7A9A}" type="sibTrans" cxnId="{7AA03F6A-0C2E-418C-ABF7-79509FFFED0D}">
      <dgm:prSet/>
      <dgm:spPr/>
      <dgm:t>
        <a:bodyPr/>
        <a:lstStyle/>
        <a:p>
          <a:endParaRPr lang="ru-RU"/>
        </a:p>
      </dgm:t>
    </dgm:pt>
    <dgm:pt modelId="{03F1285B-0394-4CF4-A896-56C114524B4C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bg2">
                  <a:lumMod val="50000"/>
                </a:schemeClr>
              </a:solidFill>
            </a:rPr>
            <a:t>цвет</a:t>
          </a:r>
          <a:endParaRPr lang="ru-RU" sz="1000" dirty="0">
            <a:solidFill>
              <a:schemeClr val="bg2">
                <a:lumMod val="50000"/>
              </a:schemeClr>
            </a:solidFill>
          </a:endParaRPr>
        </a:p>
      </dgm:t>
    </dgm:pt>
    <dgm:pt modelId="{A24485C9-4C79-42C4-BCB0-975BBDE700D3}" type="parTrans" cxnId="{67FAA0B6-600E-406D-826E-A45B1383DDCA}">
      <dgm:prSet/>
      <dgm:spPr/>
      <dgm:t>
        <a:bodyPr/>
        <a:lstStyle/>
        <a:p>
          <a:endParaRPr lang="ru-RU"/>
        </a:p>
      </dgm:t>
    </dgm:pt>
    <dgm:pt modelId="{09BBCC7E-0928-4C63-9EFC-60F2C0516210}" type="sibTrans" cxnId="{67FAA0B6-600E-406D-826E-A45B1383DDCA}">
      <dgm:prSet/>
      <dgm:spPr/>
      <dgm:t>
        <a:bodyPr/>
        <a:lstStyle/>
        <a:p>
          <a:endParaRPr lang="ru-RU"/>
        </a:p>
      </dgm:t>
    </dgm:pt>
    <dgm:pt modelId="{952D9DA1-35C3-454F-9499-9020440E2D88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bg2">
                  <a:lumMod val="50000"/>
                </a:schemeClr>
              </a:solidFill>
            </a:rPr>
            <a:t>шероховатость</a:t>
          </a:r>
          <a:endParaRPr lang="ru-RU" sz="900" dirty="0">
            <a:solidFill>
              <a:schemeClr val="bg2">
                <a:lumMod val="50000"/>
              </a:schemeClr>
            </a:solidFill>
          </a:endParaRPr>
        </a:p>
      </dgm:t>
    </dgm:pt>
    <dgm:pt modelId="{7A596C5B-8E08-4B34-94FD-CAFA2BCC78D2}" type="parTrans" cxnId="{AEBB53B4-3866-4B8D-9A9E-02C56A2E1FF3}">
      <dgm:prSet/>
      <dgm:spPr/>
      <dgm:t>
        <a:bodyPr/>
        <a:lstStyle/>
        <a:p>
          <a:endParaRPr lang="ru-RU"/>
        </a:p>
      </dgm:t>
    </dgm:pt>
    <dgm:pt modelId="{4FE53F3C-822C-45D3-9FEE-3EB466F52E75}" type="sibTrans" cxnId="{AEBB53B4-3866-4B8D-9A9E-02C56A2E1FF3}">
      <dgm:prSet/>
      <dgm:spPr/>
      <dgm:t>
        <a:bodyPr/>
        <a:lstStyle/>
        <a:p>
          <a:endParaRPr lang="ru-RU"/>
        </a:p>
      </dgm:t>
    </dgm:pt>
    <dgm:pt modelId="{55B4B99A-65B1-4EBB-9508-E0447DAA3AB6}">
      <dgm:prSet phldrT="[Текст]"/>
      <dgm:spPr/>
      <dgm:t>
        <a:bodyPr/>
        <a:lstStyle/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 smtClean="0">
            <a:solidFill>
              <a:schemeClr val="bg2">
                <a:lumMod val="50000"/>
              </a:schemeClr>
            </a:solidFill>
          </a:endParaRPr>
        </a:p>
        <a:p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Вес </a:t>
          </a:r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2CF0C81B-61C4-4569-9832-E7B71462F11A}" type="parTrans" cxnId="{F4F9993C-925C-486E-8238-B5B706278BDE}">
      <dgm:prSet/>
      <dgm:spPr/>
      <dgm:t>
        <a:bodyPr/>
        <a:lstStyle/>
        <a:p>
          <a:endParaRPr lang="ru-RU"/>
        </a:p>
      </dgm:t>
    </dgm:pt>
    <dgm:pt modelId="{F2096963-AB7E-4B12-BC00-ACA6AEDD4817}" type="sibTrans" cxnId="{F4F9993C-925C-486E-8238-B5B706278BDE}">
      <dgm:prSet/>
      <dgm:spPr/>
      <dgm:t>
        <a:bodyPr/>
        <a:lstStyle/>
        <a:p>
          <a:endParaRPr lang="ru-RU"/>
        </a:p>
      </dgm:t>
    </dgm:pt>
    <dgm:pt modelId="{D16D9332-A09F-4DDC-AF73-ADE4ADF9FD7E}">
      <dgm:prSet phldrT="[Текст]"/>
      <dgm:spPr/>
      <dgm:t>
        <a:bodyPr/>
        <a:lstStyle/>
        <a:p>
          <a:endParaRPr lang="ru-RU" dirty="0" smtClean="0"/>
        </a:p>
        <a:p>
          <a:endParaRPr lang="ru-RU" dirty="0" smtClean="0"/>
        </a:p>
        <a:p>
          <a:endParaRPr lang="ru-RU" dirty="0" smtClean="0">
            <a:solidFill>
              <a:schemeClr val="bg2">
                <a:lumMod val="50000"/>
              </a:schemeClr>
            </a:solidFill>
          </a:endParaRPr>
        </a:p>
        <a:p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температура</a:t>
          </a:r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8C0F05BD-E1D1-4E5D-BE18-624A5E74EF58}" type="parTrans" cxnId="{30972B32-40A7-4FAC-AB43-9B6958177530}">
      <dgm:prSet/>
      <dgm:spPr/>
      <dgm:t>
        <a:bodyPr/>
        <a:lstStyle/>
        <a:p>
          <a:endParaRPr lang="ru-RU"/>
        </a:p>
      </dgm:t>
    </dgm:pt>
    <dgm:pt modelId="{2B9DA1BE-B516-4A0F-88B8-0D232CD806BF}" type="sibTrans" cxnId="{30972B32-40A7-4FAC-AB43-9B6958177530}">
      <dgm:prSet/>
      <dgm:spPr/>
      <dgm:t>
        <a:bodyPr/>
        <a:lstStyle/>
        <a:p>
          <a:endParaRPr lang="ru-RU"/>
        </a:p>
      </dgm:t>
    </dgm:pt>
    <dgm:pt modelId="{D7E3B408-07A2-4931-9B85-44532BC2C37D}">
      <dgm:prSet custT="1"/>
      <dgm:spPr/>
      <dgm:t>
        <a:bodyPr/>
        <a:lstStyle/>
        <a:p>
          <a:endParaRPr lang="ru-RU" sz="1100" dirty="0" smtClean="0"/>
        </a:p>
        <a:p>
          <a:endParaRPr lang="ru-RU" sz="1100" dirty="0" smtClean="0"/>
        </a:p>
        <a:p>
          <a:endParaRPr lang="ru-RU" sz="1100" dirty="0" smtClean="0">
            <a:solidFill>
              <a:schemeClr val="bg2">
                <a:lumMod val="50000"/>
              </a:schemeClr>
            </a:solidFill>
          </a:endParaRPr>
        </a:p>
        <a:p>
          <a:r>
            <a:rPr lang="ru-RU" sz="1100" dirty="0" smtClean="0">
              <a:solidFill>
                <a:schemeClr val="bg2">
                  <a:lumMod val="50000"/>
                </a:schemeClr>
              </a:solidFill>
            </a:rPr>
            <a:t>шум, звучание</a:t>
          </a:r>
          <a:endParaRPr lang="ru-RU" sz="1100" dirty="0">
            <a:solidFill>
              <a:schemeClr val="bg2">
                <a:lumMod val="50000"/>
              </a:schemeClr>
            </a:solidFill>
          </a:endParaRPr>
        </a:p>
      </dgm:t>
    </dgm:pt>
    <dgm:pt modelId="{852AD676-80BA-4867-B4B0-3BCCFCF7F93D}" type="parTrans" cxnId="{8BBA7F99-18EA-4520-9B0B-75DCD2FEC093}">
      <dgm:prSet/>
      <dgm:spPr/>
      <dgm:t>
        <a:bodyPr/>
        <a:lstStyle/>
        <a:p>
          <a:endParaRPr lang="ru-RU"/>
        </a:p>
      </dgm:t>
    </dgm:pt>
    <dgm:pt modelId="{2EE0147A-EC03-4147-9097-51A624CE5E28}" type="sibTrans" cxnId="{8BBA7F99-18EA-4520-9B0B-75DCD2FEC093}">
      <dgm:prSet/>
      <dgm:spPr/>
      <dgm:t>
        <a:bodyPr/>
        <a:lstStyle/>
        <a:p>
          <a:endParaRPr lang="ru-RU"/>
        </a:p>
      </dgm:t>
    </dgm:pt>
    <dgm:pt modelId="{EEE51315-80EF-4317-AEEF-05C986D29935}">
      <dgm:prSet custT="1"/>
      <dgm:spPr/>
      <dgm:t>
        <a:bodyPr/>
        <a:lstStyle/>
        <a:p>
          <a:r>
            <a:rPr lang="ru-RU" sz="1100" dirty="0" smtClean="0">
              <a:solidFill>
                <a:schemeClr val="bg2">
                  <a:lumMod val="50000"/>
                </a:schemeClr>
              </a:solidFill>
            </a:rPr>
            <a:t>вкус</a:t>
          </a:r>
          <a:endParaRPr lang="ru-RU" sz="1100" dirty="0">
            <a:solidFill>
              <a:schemeClr val="bg2">
                <a:lumMod val="50000"/>
              </a:schemeClr>
            </a:solidFill>
          </a:endParaRPr>
        </a:p>
      </dgm:t>
    </dgm:pt>
    <dgm:pt modelId="{AFBE21CB-E4A4-43D5-BDE8-6FEE18CF4562}" type="parTrans" cxnId="{BEF49547-00C1-4277-A198-2859BB484D83}">
      <dgm:prSet/>
      <dgm:spPr/>
      <dgm:t>
        <a:bodyPr/>
        <a:lstStyle/>
        <a:p>
          <a:endParaRPr lang="ru-RU"/>
        </a:p>
      </dgm:t>
    </dgm:pt>
    <dgm:pt modelId="{E43EA3B1-0250-4F41-8C07-0DA680D41E1A}" type="sibTrans" cxnId="{BEF49547-00C1-4277-A198-2859BB484D83}">
      <dgm:prSet/>
      <dgm:spPr/>
      <dgm:t>
        <a:bodyPr/>
        <a:lstStyle/>
        <a:p>
          <a:endParaRPr lang="ru-RU"/>
        </a:p>
      </dgm:t>
    </dgm:pt>
    <dgm:pt modelId="{8FAADD62-B135-46AC-BF89-6BC74CF8E8EA}" type="pres">
      <dgm:prSet presAssocID="{E00B8A9C-CE57-4B3C-8D7D-7578824F62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FD04CB-962F-4DAB-8611-CB54AAA43D40}" type="pres">
      <dgm:prSet presAssocID="{B737AC96-0BB3-49AA-9253-A3458566E550}" presName="centerShape" presStyleLbl="node0" presStyleIdx="0" presStyleCnt="1" custScaleX="172107" custScaleY="172622"/>
      <dgm:spPr/>
      <dgm:t>
        <a:bodyPr/>
        <a:lstStyle/>
        <a:p>
          <a:endParaRPr lang="ru-RU"/>
        </a:p>
      </dgm:t>
    </dgm:pt>
    <dgm:pt modelId="{B81A3A94-DBEF-40B2-BDE0-8E28AD3B8FC3}" type="pres">
      <dgm:prSet presAssocID="{13A8E7FD-30D6-43A7-AA32-A3565C83EF37}" presName="parTrans" presStyleLbl="sibTrans2D1" presStyleIdx="0" presStyleCnt="8"/>
      <dgm:spPr/>
      <dgm:t>
        <a:bodyPr/>
        <a:lstStyle/>
        <a:p>
          <a:endParaRPr lang="ru-RU"/>
        </a:p>
      </dgm:t>
    </dgm:pt>
    <dgm:pt modelId="{6F344FF0-CA01-442A-B7C6-B805C61F285B}" type="pres">
      <dgm:prSet presAssocID="{13A8E7FD-30D6-43A7-AA32-A3565C83EF37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C4CE59CD-F04E-4B7D-80A5-E85F5FBA4D01}" type="pres">
      <dgm:prSet presAssocID="{E814FD82-190A-43F1-9987-E8E1DF38683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7639C-7BDE-44E1-AA82-9A7CBADFFB15}" type="pres">
      <dgm:prSet presAssocID="{C4C42AA3-29DB-4F2B-8590-3A42BE31D58F}" presName="parTrans" presStyleLbl="sibTrans2D1" presStyleIdx="1" presStyleCnt="8"/>
      <dgm:spPr/>
      <dgm:t>
        <a:bodyPr/>
        <a:lstStyle/>
        <a:p>
          <a:endParaRPr lang="ru-RU"/>
        </a:p>
      </dgm:t>
    </dgm:pt>
    <dgm:pt modelId="{21C3BDE6-00FA-45CA-978F-2EDDC05742AE}" type="pres">
      <dgm:prSet presAssocID="{C4C42AA3-29DB-4F2B-8590-3A42BE31D58F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97CF8622-911D-4DFF-930B-39F388CBF1BB}" type="pres">
      <dgm:prSet presAssocID="{F38F968B-6469-4C3D-A0F3-8C3BAA761CF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63DEA-A7E6-4BCE-9CA6-6A2BAA5E9E35}" type="pres">
      <dgm:prSet presAssocID="{A24485C9-4C79-42C4-BCB0-975BBDE700D3}" presName="parTrans" presStyleLbl="sibTrans2D1" presStyleIdx="2" presStyleCnt="8"/>
      <dgm:spPr/>
      <dgm:t>
        <a:bodyPr/>
        <a:lstStyle/>
        <a:p>
          <a:endParaRPr lang="ru-RU"/>
        </a:p>
      </dgm:t>
    </dgm:pt>
    <dgm:pt modelId="{47C7FE9C-F387-4D22-9969-A3BFB84AE9A3}" type="pres">
      <dgm:prSet presAssocID="{A24485C9-4C79-42C4-BCB0-975BBDE700D3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CED93981-8E07-4D1C-A459-5A47D37DB7DA}" type="pres">
      <dgm:prSet presAssocID="{03F1285B-0394-4CF4-A896-56C114524B4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E555E-B480-49EE-9F2A-55555F07D1F5}" type="pres">
      <dgm:prSet presAssocID="{7A596C5B-8E08-4B34-94FD-CAFA2BCC78D2}" presName="parTrans" presStyleLbl="sibTrans2D1" presStyleIdx="3" presStyleCnt="8"/>
      <dgm:spPr/>
      <dgm:t>
        <a:bodyPr/>
        <a:lstStyle/>
        <a:p>
          <a:endParaRPr lang="ru-RU"/>
        </a:p>
      </dgm:t>
    </dgm:pt>
    <dgm:pt modelId="{EB40294D-1D80-44F7-B123-AD953312C15A}" type="pres">
      <dgm:prSet presAssocID="{7A596C5B-8E08-4B34-94FD-CAFA2BCC78D2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8D2E9ED1-48E6-4059-93D1-C89925DC46B1}" type="pres">
      <dgm:prSet presAssocID="{952D9DA1-35C3-454F-9499-9020440E2D88}" presName="node" presStyleLbl="node1" presStyleIdx="3" presStyleCnt="8" custScaleX="110398" custScaleY="99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6EAC0-E776-4E40-9C1B-6B6776042E72}" type="pres">
      <dgm:prSet presAssocID="{2CF0C81B-61C4-4569-9832-E7B71462F11A}" presName="parTrans" presStyleLbl="sibTrans2D1" presStyleIdx="4" presStyleCnt="8"/>
      <dgm:spPr/>
      <dgm:t>
        <a:bodyPr/>
        <a:lstStyle/>
        <a:p>
          <a:endParaRPr lang="ru-RU"/>
        </a:p>
      </dgm:t>
    </dgm:pt>
    <dgm:pt modelId="{C35FFD6C-2798-4C67-9875-048959F65296}" type="pres">
      <dgm:prSet presAssocID="{2CF0C81B-61C4-4569-9832-E7B71462F11A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FC60FF06-0864-4DCB-8112-966077847AD4}" type="pres">
      <dgm:prSet presAssocID="{55B4B99A-65B1-4EBB-9508-E0447DAA3AB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B6A65-EC12-4681-A8A9-04D298654FC5}" type="pres">
      <dgm:prSet presAssocID="{8C0F05BD-E1D1-4E5D-BE18-624A5E74EF58}" presName="parTrans" presStyleLbl="sibTrans2D1" presStyleIdx="5" presStyleCnt="8"/>
      <dgm:spPr/>
      <dgm:t>
        <a:bodyPr/>
        <a:lstStyle/>
        <a:p>
          <a:endParaRPr lang="ru-RU"/>
        </a:p>
      </dgm:t>
    </dgm:pt>
    <dgm:pt modelId="{90F60DAA-6C06-4E5B-A394-03860A2200F3}" type="pres">
      <dgm:prSet presAssocID="{8C0F05BD-E1D1-4E5D-BE18-624A5E74EF58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26F8B300-0B46-429F-BFE5-15B2582CF2F5}" type="pres">
      <dgm:prSet presAssocID="{D16D9332-A09F-4DDC-AF73-ADE4ADF9FD7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397E1-819D-45C5-BFDF-7183F6A89F63}" type="pres">
      <dgm:prSet presAssocID="{852AD676-80BA-4867-B4B0-3BCCFCF7F93D}" presName="parTrans" presStyleLbl="sibTrans2D1" presStyleIdx="6" presStyleCnt="8"/>
      <dgm:spPr/>
      <dgm:t>
        <a:bodyPr/>
        <a:lstStyle/>
        <a:p>
          <a:endParaRPr lang="ru-RU"/>
        </a:p>
      </dgm:t>
    </dgm:pt>
    <dgm:pt modelId="{BD2381B2-BF89-4BDA-AA12-D3A4E4FB7406}" type="pres">
      <dgm:prSet presAssocID="{852AD676-80BA-4867-B4B0-3BCCFCF7F93D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B207279E-2856-4F84-B9D3-C0E3D2838F51}" type="pres">
      <dgm:prSet presAssocID="{D7E3B408-07A2-4931-9B85-44532BC2C37D}" presName="node" presStyleLbl="node1" presStyleIdx="6" presStyleCnt="8" custRadScaleRad="98593" custRadScaleInc="1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69E5C-0CEC-4002-B2BC-0680C8E5E74E}" type="pres">
      <dgm:prSet presAssocID="{AFBE21CB-E4A4-43D5-BDE8-6FEE18CF4562}" presName="parTrans" presStyleLbl="sibTrans2D1" presStyleIdx="7" presStyleCnt="8"/>
      <dgm:spPr/>
      <dgm:t>
        <a:bodyPr/>
        <a:lstStyle/>
        <a:p>
          <a:endParaRPr lang="ru-RU"/>
        </a:p>
      </dgm:t>
    </dgm:pt>
    <dgm:pt modelId="{DFAC7EEE-EDA3-4EDA-888C-7E39C75B9CDC}" type="pres">
      <dgm:prSet presAssocID="{AFBE21CB-E4A4-43D5-BDE8-6FEE18CF4562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135BD5C1-E65C-4AAF-84D3-33D6681ACB89}" type="pres">
      <dgm:prSet presAssocID="{EEE51315-80EF-4317-AEEF-05C986D29935}" presName="node" presStyleLbl="node1" presStyleIdx="7" presStyleCnt="8" custRadScaleRad="97087" custRadScaleInc="4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A03F6A-0C2E-418C-ABF7-79509FFFED0D}" srcId="{B737AC96-0BB3-49AA-9253-A3458566E550}" destId="{F38F968B-6469-4C3D-A0F3-8C3BAA761CF9}" srcOrd="1" destOrd="0" parTransId="{C4C42AA3-29DB-4F2B-8590-3A42BE31D58F}" sibTransId="{B68A57AD-9A44-431E-AD1E-6C16BFCB7A9A}"/>
    <dgm:cxn modelId="{35C30C24-5049-4E10-9FEB-1360F3448A68}" type="presOf" srcId="{E00B8A9C-CE57-4B3C-8D7D-7578824F622A}" destId="{8FAADD62-B135-46AC-BF89-6BC74CF8E8EA}" srcOrd="0" destOrd="0" presId="urn:microsoft.com/office/officeart/2005/8/layout/radial5"/>
    <dgm:cxn modelId="{07970CBD-D1E8-4BF0-8A3F-C41FD3663F61}" type="presOf" srcId="{7A596C5B-8E08-4B34-94FD-CAFA2BCC78D2}" destId="{4C1E555E-B480-49EE-9F2A-55555F07D1F5}" srcOrd="0" destOrd="0" presId="urn:microsoft.com/office/officeart/2005/8/layout/radial5"/>
    <dgm:cxn modelId="{BEF49547-00C1-4277-A198-2859BB484D83}" srcId="{B737AC96-0BB3-49AA-9253-A3458566E550}" destId="{EEE51315-80EF-4317-AEEF-05C986D29935}" srcOrd="7" destOrd="0" parTransId="{AFBE21CB-E4A4-43D5-BDE8-6FEE18CF4562}" sibTransId="{E43EA3B1-0250-4F41-8C07-0DA680D41E1A}"/>
    <dgm:cxn modelId="{F66A16F1-B11D-496F-8FDE-45276C8D24B0}" type="presOf" srcId="{55B4B99A-65B1-4EBB-9508-E0447DAA3AB6}" destId="{FC60FF06-0864-4DCB-8112-966077847AD4}" srcOrd="0" destOrd="0" presId="urn:microsoft.com/office/officeart/2005/8/layout/radial5"/>
    <dgm:cxn modelId="{F4F9993C-925C-486E-8238-B5B706278BDE}" srcId="{B737AC96-0BB3-49AA-9253-A3458566E550}" destId="{55B4B99A-65B1-4EBB-9508-E0447DAA3AB6}" srcOrd="4" destOrd="0" parTransId="{2CF0C81B-61C4-4569-9832-E7B71462F11A}" sibTransId="{F2096963-AB7E-4B12-BC00-ACA6AEDD4817}"/>
    <dgm:cxn modelId="{36170171-D2AE-475D-AC35-580D472C2E0E}" type="presOf" srcId="{952D9DA1-35C3-454F-9499-9020440E2D88}" destId="{8D2E9ED1-48E6-4059-93D1-C89925DC46B1}" srcOrd="0" destOrd="0" presId="urn:microsoft.com/office/officeart/2005/8/layout/radial5"/>
    <dgm:cxn modelId="{0B541D6B-E8E9-4CB6-AC22-4FDE223A524F}" type="presOf" srcId="{13A8E7FD-30D6-43A7-AA32-A3565C83EF37}" destId="{6F344FF0-CA01-442A-B7C6-B805C61F285B}" srcOrd="1" destOrd="0" presId="urn:microsoft.com/office/officeart/2005/8/layout/radial5"/>
    <dgm:cxn modelId="{0C2C5053-7701-4B5A-B638-FD142437F3D5}" type="presOf" srcId="{EEE51315-80EF-4317-AEEF-05C986D29935}" destId="{135BD5C1-E65C-4AAF-84D3-33D6681ACB89}" srcOrd="0" destOrd="0" presId="urn:microsoft.com/office/officeart/2005/8/layout/radial5"/>
    <dgm:cxn modelId="{FF0CCBDC-6242-4A0A-8030-24FCD42E7617}" type="presOf" srcId="{D7E3B408-07A2-4931-9B85-44532BC2C37D}" destId="{B207279E-2856-4F84-B9D3-C0E3D2838F51}" srcOrd="0" destOrd="0" presId="urn:microsoft.com/office/officeart/2005/8/layout/radial5"/>
    <dgm:cxn modelId="{DE3269E5-765D-443E-A6AB-143B4064413B}" type="presOf" srcId="{852AD676-80BA-4867-B4B0-3BCCFCF7F93D}" destId="{BD2381B2-BF89-4BDA-AA12-D3A4E4FB7406}" srcOrd="1" destOrd="0" presId="urn:microsoft.com/office/officeart/2005/8/layout/radial5"/>
    <dgm:cxn modelId="{78717469-9EB4-43F5-9EC8-C0AE73895146}" type="presOf" srcId="{B737AC96-0BB3-49AA-9253-A3458566E550}" destId="{9CFD04CB-962F-4DAB-8611-CB54AAA43D40}" srcOrd="0" destOrd="0" presId="urn:microsoft.com/office/officeart/2005/8/layout/radial5"/>
    <dgm:cxn modelId="{7A141752-E75C-4384-97C0-9BC9FB73F0FB}" type="presOf" srcId="{7A596C5B-8E08-4B34-94FD-CAFA2BCC78D2}" destId="{EB40294D-1D80-44F7-B123-AD953312C15A}" srcOrd="1" destOrd="0" presId="urn:microsoft.com/office/officeart/2005/8/layout/radial5"/>
    <dgm:cxn modelId="{CCEF05AE-C789-409D-BE1D-1948EB333D31}" type="presOf" srcId="{C4C42AA3-29DB-4F2B-8590-3A42BE31D58F}" destId="{3787639C-7BDE-44E1-AA82-9A7CBADFFB15}" srcOrd="0" destOrd="0" presId="urn:microsoft.com/office/officeart/2005/8/layout/radial5"/>
    <dgm:cxn modelId="{84E2B0D7-7EA9-40CF-ABE5-6BE7690BDBE0}" srcId="{E00B8A9C-CE57-4B3C-8D7D-7578824F622A}" destId="{B737AC96-0BB3-49AA-9253-A3458566E550}" srcOrd="0" destOrd="0" parTransId="{CD3AD64D-8F67-4B59-AE1A-DE3F4879D75E}" sibTransId="{347E790F-F9E3-4980-8FBC-5FB009F36CBC}"/>
    <dgm:cxn modelId="{5F4DBCAA-6CE9-495C-B7E5-211DD95DB39F}" type="presOf" srcId="{8C0F05BD-E1D1-4E5D-BE18-624A5E74EF58}" destId="{90F60DAA-6C06-4E5B-A394-03860A2200F3}" srcOrd="1" destOrd="0" presId="urn:microsoft.com/office/officeart/2005/8/layout/radial5"/>
    <dgm:cxn modelId="{29EF06F4-28F6-4D59-BF9E-3BF5605B4036}" type="presOf" srcId="{D16D9332-A09F-4DDC-AF73-ADE4ADF9FD7E}" destId="{26F8B300-0B46-429F-BFE5-15B2582CF2F5}" srcOrd="0" destOrd="0" presId="urn:microsoft.com/office/officeart/2005/8/layout/radial5"/>
    <dgm:cxn modelId="{30972B32-40A7-4FAC-AB43-9B6958177530}" srcId="{B737AC96-0BB3-49AA-9253-A3458566E550}" destId="{D16D9332-A09F-4DDC-AF73-ADE4ADF9FD7E}" srcOrd="5" destOrd="0" parTransId="{8C0F05BD-E1D1-4E5D-BE18-624A5E74EF58}" sibTransId="{2B9DA1BE-B516-4A0F-88B8-0D232CD806BF}"/>
    <dgm:cxn modelId="{6784E7A2-C523-4625-B7CF-349268FAEAF0}" type="presOf" srcId="{852AD676-80BA-4867-B4B0-3BCCFCF7F93D}" destId="{087397E1-819D-45C5-BFDF-7183F6A89F63}" srcOrd="0" destOrd="0" presId="urn:microsoft.com/office/officeart/2005/8/layout/radial5"/>
    <dgm:cxn modelId="{D5876F86-1D42-4699-9EAF-4B5E96F2CB30}" type="presOf" srcId="{E814FD82-190A-43F1-9987-E8E1DF38683A}" destId="{C4CE59CD-F04E-4B7D-80A5-E85F5FBA4D01}" srcOrd="0" destOrd="0" presId="urn:microsoft.com/office/officeart/2005/8/layout/radial5"/>
    <dgm:cxn modelId="{83A19CCE-4DD4-40A3-BEFE-6B5C7412E7EB}" type="presOf" srcId="{A24485C9-4C79-42C4-BCB0-975BBDE700D3}" destId="{47C7FE9C-F387-4D22-9969-A3BFB84AE9A3}" srcOrd="1" destOrd="0" presId="urn:microsoft.com/office/officeart/2005/8/layout/radial5"/>
    <dgm:cxn modelId="{D3162CE6-C799-44BD-B6BB-15156954DBCC}" type="presOf" srcId="{AFBE21CB-E4A4-43D5-BDE8-6FEE18CF4562}" destId="{DFAC7EEE-EDA3-4EDA-888C-7E39C75B9CDC}" srcOrd="1" destOrd="0" presId="urn:microsoft.com/office/officeart/2005/8/layout/radial5"/>
    <dgm:cxn modelId="{51B81DB1-8DCE-470D-B0DE-9BED2A95FA0D}" srcId="{B737AC96-0BB3-49AA-9253-A3458566E550}" destId="{E814FD82-190A-43F1-9987-E8E1DF38683A}" srcOrd="0" destOrd="0" parTransId="{13A8E7FD-30D6-43A7-AA32-A3565C83EF37}" sibTransId="{0499F91C-0CCB-4291-B50B-1AF03A27FABA}"/>
    <dgm:cxn modelId="{9FA20B4A-D3E4-4A97-9265-99D0323DADA4}" type="presOf" srcId="{2CF0C81B-61C4-4569-9832-E7B71462F11A}" destId="{C35FFD6C-2798-4C67-9875-048959F65296}" srcOrd="1" destOrd="0" presId="urn:microsoft.com/office/officeart/2005/8/layout/radial5"/>
    <dgm:cxn modelId="{BD8E76E8-3432-4B4B-A888-BF7B616D6047}" type="presOf" srcId="{C4C42AA3-29DB-4F2B-8590-3A42BE31D58F}" destId="{21C3BDE6-00FA-45CA-978F-2EDDC05742AE}" srcOrd="1" destOrd="0" presId="urn:microsoft.com/office/officeart/2005/8/layout/radial5"/>
    <dgm:cxn modelId="{A1C49F1C-5D0C-418F-9584-4630099F60B6}" type="presOf" srcId="{2CF0C81B-61C4-4569-9832-E7B71462F11A}" destId="{A626EAC0-E776-4E40-9C1B-6B6776042E72}" srcOrd="0" destOrd="0" presId="urn:microsoft.com/office/officeart/2005/8/layout/radial5"/>
    <dgm:cxn modelId="{5B9D917B-13D3-4083-BA7E-0DDB72E831BF}" type="presOf" srcId="{AFBE21CB-E4A4-43D5-BDE8-6FEE18CF4562}" destId="{EC369E5C-0CEC-4002-B2BC-0680C8E5E74E}" srcOrd="0" destOrd="0" presId="urn:microsoft.com/office/officeart/2005/8/layout/radial5"/>
    <dgm:cxn modelId="{8BBA7F99-18EA-4520-9B0B-75DCD2FEC093}" srcId="{B737AC96-0BB3-49AA-9253-A3458566E550}" destId="{D7E3B408-07A2-4931-9B85-44532BC2C37D}" srcOrd="6" destOrd="0" parTransId="{852AD676-80BA-4867-B4B0-3BCCFCF7F93D}" sibTransId="{2EE0147A-EC03-4147-9097-51A624CE5E28}"/>
    <dgm:cxn modelId="{6915E884-404E-44CD-9830-406AC268B793}" type="presOf" srcId="{A24485C9-4C79-42C4-BCB0-975BBDE700D3}" destId="{2CF63DEA-A7E6-4BCE-9CA6-6A2BAA5E9E35}" srcOrd="0" destOrd="0" presId="urn:microsoft.com/office/officeart/2005/8/layout/radial5"/>
    <dgm:cxn modelId="{89BFA26A-3F7C-4C1F-8298-361A4C9142D0}" type="presOf" srcId="{8C0F05BD-E1D1-4E5D-BE18-624A5E74EF58}" destId="{6B4B6A65-EC12-4681-A8A9-04D298654FC5}" srcOrd="0" destOrd="0" presId="urn:microsoft.com/office/officeart/2005/8/layout/radial5"/>
    <dgm:cxn modelId="{91A340B6-2C8A-46BA-ABCF-542EEA313D08}" type="presOf" srcId="{13A8E7FD-30D6-43A7-AA32-A3565C83EF37}" destId="{B81A3A94-DBEF-40B2-BDE0-8E28AD3B8FC3}" srcOrd="0" destOrd="0" presId="urn:microsoft.com/office/officeart/2005/8/layout/radial5"/>
    <dgm:cxn modelId="{57B7DB6F-05C2-4B3F-8F63-090FAE68A744}" type="presOf" srcId="{F38F968B-6469-4C3D-A0F3-8C3BAA761CF9}" destId="{97CF8622-911D-4DFF-930B-39F388CBF1BB}" srcOrd="0" destOrd="0" presId="urn:microsoft.com/office/officeart/2005/8/layout/radial5"/>
    <dgm:cxn modelId="{AEBB53B4-3866-4B8D-9A9E-02C56A2E1FF3}" srcId="{B737AC96-0BB3-49AA-9253-A3458566E550}" destId="{952D9DA1-35C3-454F-9499-9020440E2D88}" srcOrd="3" destOrd="0" parTransId="{7A596C5B-8E08-4B34-94FD-CAFA2BCC78D2}" sibTransId="{4FE53F3C-822C-45D3-9FEE-3EB466F52E75}"/>
    <dgm:cxn modelId="{67FAA0B6-600E-406D-826E-A45B1383DDCA}" srcId="{B737AC96-0BB3-49AA-9253-A3458566E550}" destId="{03F1285B-0394-4CF4-A896-56C114524B4C}" srcOrd="2" destOrd="0" parTransId="{A24485C9-4C79-42C4-BCB0-975BBDE700D3}" sibTransId="{09BBCC7E-0928-4C63-9EFC-60F2C0516210}"/>
    <dgm:cxn modelId="{2F174E70-B32F-47E1-8781-B2B234CBB8B1}" type="presOf" srcId="{03F1285B-0394-4CF4-A896-56C114524B4C}" destId="{CED93981-8E07-4D1C-A459-5A47D37DB7DA}" srcOrd="0" destOrd="0" presId="urn:microsoft.com/office/officeart/2005/8/layout/radial5"/>
    <dgm:cxn modelId="{E3BE829C-8BF9-4C7F-A281-4F1A7A822D9F}" type="presParOf" srcId="{8FAADD62-B135-46AC-BF89-6BC74CF8E8EA}" destId="{9CFD04CB-962F-4DAB-8611-CB54AAA43D40}" srcOrd="0" destOrd="0" presId="urn:microsoft.com/office/officeart/2005/8/layout/radial5"/>
    <dgm:cxn modelId="{4A4F61C3-F40C-4851-99B6-AB9C3717B42A}" type="presParOf" srcId="{8FAADD62-B135-46AC-BF89-6BC74CF8E8EA}" destId="{B81A3A94-DBEF-40B2-BDE0-8E28AD3B8FC3}" srcOrd="1" destOrd="0" presId="urn:microsoft.com/office/officeart/2005/8/layout/radial5"/>
    <dgm:cxn modelId="{8EE54201-F4F4-4EDE-8B01-9C7C96E0AD67}" type="presParOf" srcId="{B81A3A94-DBEF-40B2-BDE0-8E28AD3B8FC3}" destId="{6F344FF0-CA01-442A-B7C6-B805C61F285B}" srcOrd="0" destOrd="0" presId="urn:microsoft.com/office/officeart/2005/8/layout/radial5"/>
    <dgm:cxn modelId="{BA4FD8AF-D2D5-4ACC-8B59-979F4299533D}" type="presParOf" srcId="{8FAADD62-B135-46AC-BF89-6BC74CF8E8EA}" destId="{C4CE59CD-F04E-4B7D-80A5-E85F5FBA4D01}" srcOrd="2" destOrd="0" presId="urn:microsoft.com/office/officeart/2005/8/layout/radial5"/>
    <dgm:cxn modelId="{A179EF20-3035-48B5-8604-FD8670F49FEB}" type="presParOf" srcId="{8FAADD62-B135-46AC-BF89-6BC74CF8E8EA}" destId="{3787639C-7BDE-44E1-AA82-9A7CBADFFB15}" srcOrd="3" destOrd="0" presId="urn:microsoft.com/office/officeart/2005/8/layout/radial5"/>
    <dgm:cxn modelId="{D2651EDF-CA66-4017-8DDE-E11FA4399DCA}" type="presParOf" srcId="{3787639C-7BDE-44E1-AA82-9A7CBADFFB15}" destId="{21C3BDE6-00FA-45CA-978F-2EDDC05742AE}" srcOrd="0" destOrd="0" presId="urn:microsoft.com/office/officeart/2005/8/layout/radial5"/>
    <dgm:cxn modelId="{C34E9097-EB75-46D7-B768-0FE99701BCEF}" type="presParOf" srcId="{8FAADD62-B135-46AC-BF89-6BC74CF8E8EA}" destId="{97CF8622-911D-4DFF-930B-39F388CBF1BB}" srcOrd="4" destOrd="0" presId="urn:microsoft.com/office/officeart/2005/8/layout/radial5"/>
    <dgm:cxn modelId="{584AEF92-4101-4754-B42D-5EC4EBCD4087}" type="presParOf" srcId="{8FAADD62-B135-46AC-BF89-6BC74CF8E8EA}" destId="{2CF63DEA-A7E6-4BCE-9CA6-6A2BAA5E9E35}" srcOrd="5" destOrd="0" presId="urn:microsoft.com/office/officeart/2005/8/layout/radial5"/>
    <dgm:cxn modelId="{D81AF212-8C48-4701-BD59-F36CE56134EE}" type="presParOf" srcId="{2CF63DEA-A7E6-4BCE-9CA6-6A2BAA5E9E35}" destId="{47C7FE9C-F387-4D22-9969-A3BFB84AE9A3}" srcOrd="0" destOrd="0" presId="urn:microsoft.com/office/officeart/2005/8/layout/radial5"/>
    <dgm:cxn modelId="{59529E57-F556-4044-830F-F06C5E9F7B94}" type="presParOf" srcId="{8FAADD62-B135-46AC-BF89-6BC74CF8E8EA}" destId="{CED93981-8E07-4D1C-A459-5A47D37DB7DA}" srcOrd="6" destOrd="0" presId="urn:microsoft.com/office/officeart/2005/8/layout/radial5"/>
    <dgm:cxn modelId="{10598715-8DCE-4094-A425-BC2EDBF7C561}" type="presParOf" srcId="{8FAADD62-B135-46AC-BF89-6BC74CF8E8EA}" destId="{4C1E555E-B480-49EE-9F2A-55555F07D1F5}" srcOrd="7" destOrd="0" presId="urn:microsoft.com/office/officeart/2005/8/layout/radial5"/>
    <dgm:cxn modelId="{18FAB33E-3B9C-46CD-9EC7-523C15112498}" type="presParOf" srcId="{4C1E555E-B480-49EE-9F2A-55555F07D1F5}" destId="{EB40294D-1D80-44F7-B123-AD953312C15A}" srcOrd="0" destOrd="0" presId="urn:microsoft.com/office/officeart/2005/8/layout/radial5"/>
    <dgm:cxn modelId="{C415B8FD-4CCE-4B4F-A35A-30376BC48D99}" type="presParOf" srcId="{8FAADD62-B135-46AC-BF89-6BC74CF8E8EA}" destId="{8D2E9ED1-48E6-4059-93D1-C89925DC46B1}" srcOrd="8" destOrd="0" presId="urn:microsoft.com/office/officeart/2005/8/layout/radial5"/>
    <dgm:cxn modelId="{36E8CC05-9A8E-4A65-B943-7973DB283FCB}" type="presParOf" srcId="{8FAADD62-B135-46AC-BF89-6BC74CF8E8EA}" destId="{A626EAC0-E776-4E40-9C1B-6B6776042E72}" srcOrd="9" destOrd="0" presId="urn:microsoft.com/office/officeart/2005/8/layout/radial5"/>
    <dgm:cxn modelId="{0FE79D65-F950-4A6F-BAE6-3DAD97F18756}" type="presParOf" srcId="{A626EAC0-E776-4E40-9C1B-6B6776042E72}" destId="{C35FFD6C-2798-4C67-9875-048959F65296}" srcOrd="0" destOrd="0" presId="urn:microsoft.com/office/officeart/2005/8/layout/radial5"/>
    <dgm:cxn modelId="{6F780437-8E3D-445A-A70F-5E4C47F51DC6}" type="presParOf" srcId="{8FAADD62-B135-46AC-BF89-6BC74CF8E8EA}" destId="{FC60FF06-0864-4DCB-8112-966077847AD4}" srcOrd="10" destOrd="0" presId="urn:microsoft.com/office/officeart/2005/8/layout/radial5"/>
    <dgm:cxn modelId="{97D51E2C-1220-4BCA-AF51-585D383EDE08}" type="presParOf" srcId="{8FAADD62-B135-46AC-BF89-6BC74CF8E8EA}" destId="{6B4B6A65-EC12-4681-A8A9-04D298654FC5}" srcOrd="11" destOrd="0" presId="urn:microsoft.com/office/officeart/2005/8/layout/radial5"/>
    <dgm:cxn modelId="{E7446210-E818-4D4F-89F6-8AB877969470}" type="presParOf" srcId="{6B4B6A65-EC12-4681-A8A9-04D298654FC5}" destId="{90F60DAA-6C06-4E5B-A394-03860A2200F3}" srcOrd="0" destOrd="0" presId="urn:microsoft.com/office/officeart/2005/8/layout/radial5"/>
    <dgm:cxn modelId="{6ECBACFA-D363-4D16-B602-1674A75A650D}" type="presParOf" srcId="{8FAADD62-B135-46AC-BF89-6BC74CF8E8EA}" destId="{26F8B300-0B46-429F-BFE5-15B2582CF2F5}" srcOrd="12" destOrd="0" presId="urn:microsoft.com/office/officeart/2005/8/layout/radial5"/>
    <dgm:cxn modelId="{053E71AA-4A04-4BE9-8DA8-7EE26A758309}" type="presParOf" srcId="{8FAADD62-B135-46AC-BF89-6BC74CF8E8EA}" destId="{087397E1-819D-45C5-BFDF-7183F6A89F63}" srcOrd="13" destOrd="0" presId="urn:microsoft.com/office/officeart/2005/8/layout/radial5"/>
    <dgm:cxn modelId="{727A181D-13C3-4B36-A1AD-3BFF89A4141D}" type="presParOf" srcId="{087397E1-819D-45C5-BFDF-7183F6A89F63}" destId="{BD2381B2-BF89-4BDA-AA12-D3A4E4FB7406}" srcOrd="0" destOrd="0" presId="urn:microsoft.com/office/officeart/2005/8/layout/radial5"/>
    <dgm:cxn modelId="{F4C7F54D-2DF9-4959-8EE2-AAC110C375BD}" type="presParOf" srcId="{8FAADD62-B135-46AC-BF89-6BC74CF8E8EA}" destId="{B207279E-2856-4F84-B9D3-C0E3D2838F51}" srcOrd="14" destOrd="0" presId="urn:microsoft.com/office/officeart/2005/8/layout/radial5"/>
    <dgm:cxn modelId="{554B850B-07D9-4AF5-8E26-CA885BF1A5CD}" type="presParOf" srcId="{8FAADD62-B135-46AC-BF89-6BC74CF8E8EA}" destId="{EC369E5C-0CEC-4002-B2BC-0680C8E5E74E}" srcOrd="15" destOrd="0" presId="urn:microsoft.com/office/officeart/2005/8/layout/radial5"/>
    <dgm:cxn modelId="{B01ED0C1-3BC2-4443-9938-65A1CA3FB960}" type="presParOf" srcId="{EC369E5C-0CEC-4002-B2BC-0680C8E5E74E}" destId="{DFAC7EEE-EDA3-4EDA-888C-7E39C75B9CDC}" srcOrd="0" destOrd="0" presId="urn:microsoft.com/office/officeart/2005/8/layout/radial5"/>
    <dgm:cxn modelId="{7CC74915-E0A8-41F1-B4CA-10A7EFCB0AEF}" type="presParOf" srcId="{8FAADD62-B135-46AC-BF89-6BC74CF8E8EA}" destId="{135BD5C1-E65C-4AAF-84D3-33D6681ACB89}" srcOrd="16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AC1CFE-81B6-4776-BC5B-CAC5E3C87B58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1E4C6C9-046B-4301-91C3-F84BDB5B201D}">
      <dgm:prSet phldrT="[Текст]" custT="1"/>
      <dgm:spPr/>
      <dgm:t>
        <a:bodyPr/>
        <a:lstStyle/>
        <a:p>
          <a:r>
            <a:rPr lang="ru-RU" sz="2400" smtClean="0"/>
            <a:t>Обучение действию с предметами</a:t>
          </a:r>
          <a:endParaRPr lang="ru-RU" sz="2400" dirty="0"/>
        </a:p>
      </dgm:t>
    </dgm:pt>
    <dgm:pt modelId="{D552A4E2-3C66-409E-8AF3-6625F31F07E7}" type="parTrans" cxnId="{D7335FC2-0695-473B-BB2C-3868C669A52C}">
      <dgm:prSet/>
      <dgm:spPr/>
      <dgm:t>
        <a:bodyPr/>
        <a:lstStyle/>
        <a:p>
          <a:endParaRPr lang="ru-RU"/>
        </a:p>
      </dgm:t>
    </dgm:pt>
    <dgm:pt modelId="{F20E2AA6-D1CB-41DA-A5E4-EA895668607E}" type="sibTrans" cxnId="{D7335FC2-0695-473B-BB2C-3868C669A52C}">
      <dgm:prSet/>
      <dgm:spPr/>
      <dgm:t>
        <a:bodyPr/>
        <a:lstStyle/>
        <a:p>
          <a:endParaRPr lang="ru-RU"/>
        </a:p>
      </dgm:t>
    </dgm:pt>
    <dgm:pt modelId="{9D4039A0-619F-4D26-AF27-9523BC70537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2">
                  <a:lumMod val="50000"/>
                </a:schemeClr>
              </a:solidFill>
            </a:rPr>
            <a:t>форма</a:t>
          </a:r>
          <a:endParaRPr lang="ru-RU" sz="1800" dirty="0">
            <a:solidFill>
              <a:schemeClr val="bg2">
                <a:lumMod val="50000"/>
              </a:schemeClr>
            </a:solidFill>
          </a:endParaRPr>
        </a:p>
      </dgm:t>
    </dgm:pt>
    <dgm:pt modelId="{3C555D24-E88D-42FB-B345-DF065802126A}" type="parTrans" cxnId="{1C5CAC6C-2DEB-4D11-9267-161B98091BE7}">
      <dgm:prSet/>
      <dgm:spPr/>
      <dgm:t>
        <a:bodyPr/>
        <a:lstStyle/>
        <a:p>
          <a:endParaRPr lang="ru-RU"/>
        </a:p>
      </dgm:t>
    </dgm:pt>
    <dgm:pt modelId="{1441A5E5-A48D-4AC8-8D02-746BAE16B755}" type="sibTrans" cxnId="{1C5CAC6C-2DEB-4D11-9267-161B98091BE7}">
      <dgm:prSet/>
      <dgm:spPr/>
      <dgm:t>
        <a:bodyPr/>
        <a:lstStyle/>
        <a:p>
          <a:endParaRPr lang="ru-RU"/>
        </a:p>
      </dgm:t>
    </dgm:pt>
    <dgm:pt modelId="{932CEDDC-1877-4B85-A810-F63FE0317F6E}">
      <dgm:prSet phldrT="[Текст]" custT="1"/>
      <dgm:spPr/>
      <dgm:t>
        <a:bodyPr/>
        <a:lstStyle/>
        <a:p>
          <a:r>
            <a:rPr lang="ru-RU" sz="1900" dirty="0" smtClean="0">
              <a:solidFill>
                <a:schemeClr val="bg2">
                  <a:lumMod val="50000"/>
                </a:schemeClr>
              </a:solidFill>
            </a:rPr>
            <a:t>цвет</a:t>
          </a:r>
          <a:endParaRPr lang="ru-RU" sz="1900" dirty="0">
            <a:solidFill>
              <a:schemeClr val="bg2">
                <a:lumMod val="50000"/>
              </a:schemeClr>
            </a:solidFill>
          </a:endParaRPr>
        </a:p>
      </dgm:t>
    </dgm:pt>
    <dgm:pt modelId="{3CBB6B8C-EF3B-4D6D-8C1C-A0ABE8F9AA7E}" type="parTrans" cxnId="{D732ED47-00BD-4062-A13D-6CCEA7E7038A}">
      <dgm:prSet/>
      <dgm:spPr/>
      <dgm:t>
        <a:bodyPr/>
        <a:lstStyle/>
        <a:p>
          <a:endParaRPr lang="ru-RU"/>
        </a:p>
      </dgm:t>
    </dgm:pt>
    <dgm:pt modelId="{18B50F23-944E-4416-83DC-53629849C520}" type="sibTrans" cxnId="{D732ED47-00BD-4062-A13D-6CCEA7E7038A}">
      <dgm:prSet/>
      <dgm:spPr/>
      <dgm:t>
        <a:bodyPr/>
        <a:lstStyle/>
        <a:p>
          <a:endParaRPr lang="ru-RU"/>
        </a:p>
      </dgm:t>
    </dgm:pt>
    <dgm:pt modelId="{CE81E941-673F-48DE-A4CC-430244F940E4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величина</a:t>
          </a:r>
          <a:r>
            <a:rPr lang="ru-RU" dirty="0" smtClean="0"/>
            <a:t> </a:t>
          </a:r>
          <a:endParaRPr lang="ru-RU" dirty="0"/>
        </a:p>
      </dgm:t>
    </dgm:pt>
    <dgm:pt modelId="{6E6F3C8E-5F02-4329-97F7-FA6716883788}" type="parTrans" cxnId="{9AB422B7-6F48-4613-A985-45F823E4819C}">
      <dgm:prSet/>
      <dgm:spPr/>
      <dgm:t>
        <a:bodyPr/>
        <a:lstStyle/>
        <a:p>
          <a:endParaRPr lang="ru-RU"/>
        </a:p>
      </dgm:t>
    </dgm:pt>
    <dgm:pt modelId="{1A0DCA22-FFEE-4C6C-9BC0-AF1ADCE9B484}" type="sibTrans" cxnId="{9AB422B7-6F48-4613-A985-45F823E4819C}">
      <dgm:prSet/>
      <dgm:spPr/>
      <dgm:t>
        <a:bodyPr/>
        <a:lstStyle/>
        <a:p>
          <a:endParaRPr lang="ru-RU"/>
        </a:p>
      </dgm:t>
    </dgm:pt>
    <dgm:pt modelId="{17DE6A4F-B574-48D7-9972-54C20B565391}" type="pres">
      <dgm:prSet presAssocID="{B0AC1CFE-81B6-4776-BC5B-CAC5E3C87B5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C444121-8DC9-4F63-8AE3-B9BF21424CFC}" type="pres">
      <dgm:prSet presAssocID="{41E4C6C9-046B-4301-91C3-F84BDB5B201D}" presName="singleCycle" presStyleCnt="0"/>
      <dgm:spPr/>
      <dgm:t>
        <a:bodyPr/>
        <a:lstStyle/>
        <a:p>
          <a:endParaRPr lang="ru-RU"/>
        </a:p>
      </dgm:t>
    </dgm:pt>
    <dgm:pt modelId="{38C942B6-DE55-4606-83E6-5771A28D6098}" type="pres">
      <dgm:prSet presAssocID="{41E4C6C9-046B-4301-91C3-F84BDB5B201D}" presName="singleCenter" presStyleLbl="node1" presStyleIdx="0" presStyleCnt="4" custScaleX="181069" custScaleY="132844" custLinFactNeighborX="-842" custLinFactNeighborY="-512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7F9B9E5-0C98-4766-B342-5FDE643AEE49}" type="pres">
      <dgm:prSet presAssocID="{3C555D24-E88D-42FB-B345-DF065802126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4079BC31-6498-4E39-B458-67158D2D5863}" type="pres">
      <dgm:prSet presAssocID="{9D4039A0-619F-4D26-AF27-9523BC705378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88286-4B88-43B8-967B-9DEC06ADE252}" type="pres">
      <dgm:prSet presAssocID="{3CBB6B8C-EF3B-4D6D-8C1C-A0ABE8F9AA7E}" presName="Name56" presStyleLbl="parChTrans1D2" presStyleIdx="1" presStyleCnt="3"/>
      <dgm:spPr/>
      <dgm:t>
        <a:bodyPr/>
        <a:lstStyle/>
        <a:p>
          <a:endParaRPr lang="ru-RU"/>
        </a:p>
      </dgm:t>
    </dgm:pt>
    <dgm:pt modelId="{C0330D22-AE28-4710-9656-7718FC856BEF}" type="pres">
      <dgm:prSet presAssocID="{932CEDDC-1877-4B85-A810-F63FE0317F6E}" presName="text0" presStyleLbl="node1" presStyleIdx="2" presStyleCnt="4" custScaleX="131611" custRadScaleRad="123949" custRadScaleInc="-10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CCCFE-95B4-41A8-962F-739DE0DA36BD}" type="pres">
      <dgm:prSet presAssocID="{6E6F3C8E-5F02-4329-97F7-FA6716883788}" presName="Name56" presStyleLbl="parChTrans1D2" presStyleIdx="2" presStyleCnt="3"/>
      <dgm:spPr/>
      <dgm:t>
        <a:bodyPr/>
        <a:lstStyle/>
        <a:p>
          <a:endParaRPr lang="ru-RU"/>
        </a:p>
      </dgm:t>
    </dgm:pt>
    <dgm:pt modelId="{568D271C-218A-4738-BFA0-3F0F22AD0292}" type="pres">
      <dgm:prSet presAssocID="{CE81E941-673F-48DE-A4CC-430244F940E4}" presName="text0" presStyleLbl="node1" presStyleIdx="3" presStyleCnt="4" custScaleX="147329" custRadScaleRad="121644" custRadScaleInc="12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CDD3B6-BC9B-4AE5-B990-A9B24C63B586}" type="presOf" srcId="{3C555D24-E88D-42FB-B345-DF065802126A}" destId="{17F9B9E5-0C98-4766-B342-5FDE643AEE49}" srcOrd="0" destOrd="0" presId="urn:microsoft.com/office/officeart/2008/layout/RadialCluster"/>
    <dgm:cxn modelId="{1C5CAC6C-2DEB-4D11-9267-161B98091BE7}" srcId="{41E4C6C9-046B-4301-91C3-F84BDB5B201D}" destId="{9D4039A0-619F-4D26-AF27-9523BC705378}" srcOrd="0" destOrd="0" parTransId="{3C555D24-E88D-42FB-B345-DF065802126A}" sibTransId="{1441A5E5-A48D-4AC8-8D02-746BAE16B755}"/>
    <dgm:cxn modelId="{D7335FC2-0695-473B-BB2C-3868C669A52C}" srcId="{B0AC1CFE-81B6-4776-BC5B-CAC5E3C87B58}" destId="{41E4C6C9-046B-4301-91C3-F84BDB5B201D}" srcOrd="0" destOrd="0" parTransId="{D552A4E2-3C66-409E-8AF3-6625F31F07E7}" sibTransId="{F20E2AA6-D1CB-41DA-A5E4-EA895668607E}"/>
    <dgm:cxn modelId="{B57A9C82-C8BF-419A-BAE2-87CDDFC7D797}" type="presOf" srcId="{6E6F3C8E-5F02-4329-97F7-FA6716883788}" destId="{83BCCCFE-95B4-41A8-962F-739DE0DA36BD}" srcOrd="0" destOrd="0" presId="urn:microsoft.com/office/officeart/2008/layout/RadialCluster"/>
    <dgm:cxn modelId="{12CC0E6A-8999-4027-9A2C-4A62DD2A33F1}" type="presOf" srcId="{B0AC1CFE-81B6-4776-BC5B-CAC5E3C87B58}" destId="{17DE6A4F-B574-48D7-9972-54C20B565391}" srcOrd="0" destOrd="0" presId="urn:microsoft.com/office/officeart/2008/layout/RadialCluster"/>
    <dgm:cxn modelId="{A31CB40F-AE57-4CF4-9405-6E3A0BCE59A4}" type="presOf" srcId="{9D4039A0-619F-4D26-AF27-9523BC705378}" destId="{4079BC31-6498-4E39-B458-67158D2D5863}" srcOrd="0" destOrd="0" presId="urn:microsoft.com/office/officeart/2008/layout/RadialCluster"/>
    <dgm:cxn modelId="{2A85D257-F7FE-439B-8F83-8EBF61FC7CE4}" type="presOf" srcId="{CE81E941-673F-48DE-A4CC-430244F940E4}" destId="{568D271C-218A-4738-BFA0-3F0F22AD0292}" srcOrd="0" destOrd="0" presId="urn:microsoft.com/office/officeart/2008/layout/RadialCluster"/>
    <dgm:cxn modelId="{9AB422B7-6F48-4613-A985-45F823E4819C}" srcId="{41E4C6C9-046B-4301-91C3-F84BDB5B201D}" destId="{CE81E941-673F-48DE-A4CC-430244F940E4}" srcOrd="2" destOrd="0" parTransId="{6E6F3C8E-5F02-4329-97F7-FA6716883788}" sibTransId="{1A0DCA22-FFEE-4C6C-9BC0-AF1ADCE9B484}"/>
    <dgm:cxn modelId="{F2E1A10B-ACB1-4D2D-9388-F1AC2CB1A384}" type="presOf" srcId="{3CBB6B8C-EF3B-4D6D-8C1C-A0ABE8F9AA7E}" destId="{44688286-4B88-43B8-967B-9DEC06ADE252}" srcOrd="0" destOrd="0" presId="urn:microsoft.com/office/officeart/2008/layout/RadialCluster"/>
    <dgm:cxn modelId="{A2966C84-E7AD-4095-9579-6F99E474E7B1}" type="presOf" srcId="{932CEDDC-1877-4B85-A810-F63FE0317F6E}" destId="{C0330D22-AE28-4710-9656-7718FC856BEF}" srcOrd="0" destOrd="0" presId="urn:microsoft.com/office/officeart/2008/layout/RadialCluster"/>
    <dgm:cxn modelId="{F1E2D1A6-BBF4-4A2F-BC97-1E34AB72127E}" type="presOf" srcId="{41E4C6C9-046B-4301-91C3-F84BDB5B201D}" destId="{38C942B6-DE55-4606-83E6-5771A28D6098}" srcOrd="0" destOrd="0" presId="urn:microsoft.com/office/officeart/2008/layout/RadialCluster"/>
    <dgm:cxn modelId="{D732ED47-00BD-4062-A13D-6CCEA7E7038A}" srcId="{41E4C6C9-046B-4301-91C3-F84BDB5B201D}" destId="{932CEDDC-1877-4B85-A810-F63FE0317F6E}" srcOrd="1" destOrd="0" parTransId="{3CBB6B8C-EF3B-4D6D-8C1C-A0ABE8F9AA7E}" sibTransId="{18B50F23-944E-4416-83DC-53629849C520}"/>
    <dgm:cxn modelId="{143A2BC5-EEC0-4645-93E4-D62EDEAE0BC2}" type="presParOf" srcId="{17DE6A4F-B574-48D7-9972-54C20B565391}" destId="{9C444121-8DC9-4F63-8AE3-B9BF21424CFC}" srcOrd="0" destOrd="0" presId="urn:microsoft.com/office/officeart/2008/layout/RadialCluster"/>
    <dgm:cxn modelId="{0561D915-166E-43E3-A35C-1A8B12D962F5}" type="presParOf" srcId="{9C444121-8DC9-4F63-8AE3-B9BF21424CFC}" destId="{38C942B6-DE55-4606-83E6-5771A28D6098}" srcOrd="0" destOrd="0" presId="urn:microsoft.com/office/officeart/2008/layout/RadialCluster"/>
    <dgm:cxn modelId="{9A92E130-2122-4108-B4C6-DF18EB544D52}" type="presParOf" srcId="{9C444121-8DC9-4F63-8AE3-B9BF21424CFC}" destId="{17F9B9E5-0C98-4766-B342-5FDE643AEE49}" srcOrd="1" destOrd="0" presId="urn:microsoft.com/office/officeart/2008/layout/RadialCluster"/>
    <dgm:cxn modelId="{DC0E05A2-A0BD-4003-A4FC-02D6A1ABBE27}" type="presParOf" srcId="{9C444121-8DC9-4F63-8AE3-B9BF21424CFC}" destId="{4079BC31-6498-4E39-B458-67158D2D5863}" srcOrd="2" destOrd="0" presId="urn:microsoft.com/office/officeart/2008/layout/RadialCluster"/>
    <dgm:cxn modelId="{64367552-4DFF-4023-93D4-1AC4EA90DD5D}" type="presParOf" srcId="{9C444121-8DC9-4F63-8AE3-B9BF21424CFC}" destId="{44688286-4B88-43B8-967B-9DEC06ADE252}" srcOrd="3" destOrd="0" presId="urn:microsoft.com/office/officeart/2008/layout/RadialCluster"/>
    <dgm:cxn modelId="{C1D744F8-A5D1-4009-A96F-2458D66E3DBA}" type="presParOf" srcId="{9C444121-8DC9-4F63-8AE3-B9BF21424CFC}" destId="{C0330D22-AE28-4710-9656-7718FC856BEF}" srcOrd="4" destOrd="0" presId="urn:microsoft.com/office/officeart/2008/layout/RadialCluster"/>
    <dgm:cxn modelId="{2BB664ED-EAFA-477F-B938-0D625D66C6FF}" type="presParOf" srcId="{9C444121-8DC9-4F63-8AE3-B9BF21424CFC}" destId="{83BCCCFE-95B4-41A8-962F-739DE0DA36BD}" srcOrd="5" destOrd="0" presId="urn:microsoft.com/office/officeart/2008/layout/RadialCluster"/>
    <dgm:cxn modelId="{7C6965C9-1E08-4D64-AA8B-F15BAE0FE5DB}" type="presParOf" srcId="{9C444121-8DC9-4F63-8AE3-B9BF21424CFC}" destId="{568D271C-218A-4738-BFA0-3F0F22AD029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9D742B-4D24-4FBD-82F5-A002D6F01723}">
      <dsp:nvSpPr>
        <dsp:cNvPr id="0" name=""/>
        <dsp:cNvSpPr/>
      </dsp:nvSpPr>
      <dsp:spPr>
        <a:xfrm>
          <a:off x="0" y="0"/>
          <a:ext cx="4571999" cy="457199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A4B71-B3BA-4C84-86B9-B950815A9713}">
      <dsp:nvSpPr>
        <dsp:cNvPr id="0" name=""/>
        <dsp:cNvSpPr/>
      </dsp:nvSpPr>
      <dsp:spPr>
        <a:xfrm>
          <a:off x="2254162" y="0"/>
          <a:ext cx="6218238" cy="4571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>
              <a:solidFill>
                <a:schemeClr val="accent1"/>
              </a:solidFill>
            </a:rPr>
            <a:t>Прямохождение</a:t>
          </a:r>
          <a:endParaRPr lang="ru-RU" sz="3600" kern="1200" dirty="0">
            <a:solidFill>
              <a:schemeClr val="accent1"/>
            </a:solidFill>
          </a:endParaRPr>
        </a:p>
      </dsp:txBody>
      <dsp:txXfrm>
        <a:off x="2254162" y="0"/>
        <a:ext cx="6218238" cy="1371602"/>
      </dsp:txXfrm>
    </dsp:sp>
    <dsp:sp modelId="{11146A86-4EA9-4378-9D3C-19FC1E35EFBF}">
      <dsp:nvSpPr>
        <dsp:cNvPr id="0" name=""/>
        <dsp:cNvSpPr/>
      </dsp:nvSpPr>
      <dsp:spPr>
        <a:xfrm>
          <a:off x="800101" y="1371602"/>
          <a:ext cx="2971797" cy="297179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4085978"/>
            <a:satOff val="2788"/>
            <a:lumOff val="-784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60A97-3A18-41C3-A05C-16830F93BF61}">
      <dsp:nvSpPr>
        <dsp:cNvPr id="0" name=""/>
        <dsp:cNvSpPr/>
      </dsp:nvSpPr>
      <dsp:spPr>
        <a:xfrm>
          <a:off x="2285999" y="1371602"/>
          <a:ext cx="6218238" cy="29717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4085978"/>
              <a:satOff val="2788"/>
              <a:lumOff val="-7843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kern="1200" dirty="0" smtClean="0">
              <a:solidFill>
                <a:schemeClr val="accent1"/>
              </a:solidFill>
            </a:rPr>
            <a:t>Предметная деятельность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2285999" y="1371602"/>
        <a:ext cx="6218238" cy="1371598"/>
      </dsp:txXfrm>
    </dsp:sp>
    <dsp:sp modelId="{6887A6E3-C802-4939-9880-AEDA0FA3A484}">
      <dsp:nvSpPr>
        <dsp:cNvPr id="0" name=""/>
        <dsp:cNvSpPr/>
      </dsp:nvSpPr>
      <dsp:spPr>
        <a:xfrm>
          <a:off x="1600200" y="2743201"/>
          <a:ext cx="1371598" cy="137159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4829A-21F0-40A1-B933-8C5A3DFB1A26}">
      <dsp:nvSpPr>
        <dsp:cNvPr id="0" name=""/>
        <dsp:cNvSpPr/>
      </dsp:nvSpPr>
      <dsp:spPr>
        <a:xfrm>
          <a:off x="2285999" y="2743201"/>
          <a:ext cx="6218238" cy="13715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8171956"/>
              <a:satOff val="5577"/>
              <a:lumOff val="-15685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accent1"/>
              </a:solidFill>
            </a:rPr>
            <a:t>Речевое общение</a:t>
          </a:r>
          <a:endParaRPr lang="ru-RU" sz="3600" kern="1200" dirty="0">
            <a:solidFill>
              <a:schemeClr val="accent1"/>
            </a:solidFill>
          </a:endParaRPr>
        </a:p>
      </dsp:txBody>
      <dsp:txXfrm>
        <a:off x="2285999" y="2743201"/>
        <a:ext cx="6218238" cy="13715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92526B-E69F-4216-9D6A-35CAF84A14AB}">
      <dsp:nvSpPr>
        <dsp:cNvPr id="0" name=""/>
        <dsp:cNvSpPr/>
      </dsp:nvSpPr>
      <dsp:spPr>
        <a:xfrm>
          <a:off x="3513783" y="1613792"/>
          <a:ext cx="1476671" cy="13444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Развитие речи</a:t>
          </a:r>
          <a:endParaRPr lang="ru-RU" sz="17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3513783" y="1613792"/>
        <a:ext cx="1476671" cy="1344414"/>
      </dsp:txXfrm>
    </dsp:sp>
    <dsp:sp modelId="{A900E474-0831-4845-AF9C-609F5E9D862A}">
      <dsp:nvSpPr>
        <dsp:cNvPr id="0" name=""/>
        <dsp:cNvSpPr/>
      </dsp:nvSpPr>
      <dsp:spPr>
        <a:xfrm rot="16200000">
          <a:off x="4176498" y="1294959"/>
          <a:ext cx="151241" cy="3608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6200000">
        <a:off x="4176498" y="1294959"/>
        <a:ext cx="151241" cy="360865"/>
      </dsp:txXfrm>
    </dsp:sp>
    <dsp:sp modelId="{128A7CB0-161F-4061-B7BB-9868BD0BB936}">
      <dsp:nvSpPr>
        <dsp:cNvPr id="0" name=""/>
        <dsp:cNvSpPr/>
      </dsp:nvSpPr>
      <dsp:spPr>
        <a:xfrm>
          <a:off x="3588763" y="1720"/>
          <a:ext cx="1326710" cy="13267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Развивающая речевая среда</a:t>
          </a:r>
          <a:endParaRPr lang="ru-RU" sz="1100" b="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3588763" y="1720"/>
        <a:ext cx="1326710" cy="1326710"/>
      </dsp:txXfrm>
    </dsp:sp>
    <dsp:sp modelId="{24D53759-E644-4744-87B4-9B764E7FDC7D}">
      <dsp:nvSpPr>
        <dsp:cNvPr id="0" name=""/>
        <dsp:cNvSpPr/>
      </dsp:nvSpPr>
      <dsp:spPr>
        <a:xfrm>
          <a:off x="5038686" y="2105567"/>
          <a:ext cx="116193" cy="3608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723985"/>
            <a:satOff val="1859"/>
            <a:lumOff val="-52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038686" y="2105567"/>
        <a:ext cx="116193" cy="360865"/>
      </dsp:txXfrm>
    </dsp:sp>
    <dsp:sp modelId="{19DCBE4B-BC09-4CE2-8F0B-111D20E2571E}">
      <dsp:nvSpPr>
        <dsp:cNvPr id="0" name=""/>
        <dsp:cNvSpPr/>
      </dsp:nvSpPr>
      <dsp:spPr>
        <a:xfrm>
          <a:off x="5209687" y="1622644"/>
          <a:ext cx="1326710" cy="1326710"/>
        </a:xfrm>
        <a:prstGeom prst="ellipse">
          <a:avLst/>
        </a:prstGeom>
        <a:solidFill>
          <a:schemeClr val="accent5">
            <a:hueOff val="2723985"/>
            <a:satOff val="1859"/>
            <a:lumOff val="-5228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Формирование словаря</a:t>
          </a:r>
          <a:endParaRPr lang="ru-RU" sz="9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5209687" y="1622644"/>
        <a:ext cx="1326710" cy="1326710"/>
      </dsp:txXfrm>
    </dsp:sp>
    <dsp:sp modelId="{ED8D0A75-7942-4BE9-B7CB-10A826F1312D}">
      <dsp:nvSpPr>
        <dsp:cNvPr id="0" name=""/>
        <dsp:cNvSpPr/>
      </dsp:nvSpPr>
      <dsp:spPr>
        <a:xfrm rot="5400000">
          <a:off x="4176498" y="2916174"/>
          <a:ext cx="151241" cy="3608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5447971"/>
            <a:satOff val="3718"/>
            <a:lumOff val="-104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4176498" y="2916174"/>
        <a:ext cx="151241" cy="360865"/>
      </dsp:txXfrm>
    </dsp:sp>
    <dsp:sp modelId="{D9BD9E71-6005-4280-92AC-302227FB0D7B}">
      <dsp:nvSpPr>
        <dsp:cNvPr id="0" name=""/>
        <dsp:cNvSpPr/>
      </dsp:nvSpPr>
      <dsp:spPr>
        <a:xfrm>
          <a:off x="3588763" y="3243568"/>
          <a:ext cx="1326710" cy="1326710"/>
        </a:xfrm>
        <a:prstGeom prst="ellipse">
          <a:avLst/>
        </a:prstGeom>
        <a:solidFill>
          <a:schemeClr val="accent5">
            <a:hueOff val="5447971"/>
            <a:satOff val="3718"/>
            <a:lumOff val="-1045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Звуковая культура речи</a:t>
          </a:r>
          <a:endParaRPr lang="ru-RU" sz="9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3588763" y="3243568"/>
        <a:ext cx="1326710" cy="1326710"/>
      </dsp:txXfrm>
    </dsp:sp>
    <dsp:sp modelId="{E41F1D8D-D8C1-4CE3-8281-BE169C233CCC}">
      <dsp:nvSpPr>
        <dsp:cNvPr id="0" name=""/>
        <dsp:cNvSpPr/>
      </dsp:nvSpPr>
      <dsp:spPr>
        <a:xfrm rot="10800000">
          <a:off x="3349358" y="2105567"/>
          <a:ext cx="116193" cy="3608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3349358" y="2105567"/>
        <a:ext cx="116193" cy="360865"/>
      </dsp:txXfrm>
    </dsp:sp>
    <dsp:sp modelId="{878D5344-EE7F-4151-A637-F441BE7B7C4B}">
      <dsp:nvSpPr>
        <dsp:cNvPr id="0" name=""/>
        <dsp:cNvSpPr/>
      </dsp:nvSpPr>
      <dsp:spPr>
        <a:xfrm>
          <a:off x="1967839" y="1622644"/>
          <a:ext cx="1326710" cy="1326710"/>
        </a:xfrm>
        <a:prstGeom prst="ellipse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Грамматический строй речи</a:t>
          </a:r>
          <a:endParaRPr lang="ru-RU" sz="9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1967839" y="1622644"/>
        <a:ext cx="1326710" cy="13267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84C62B-057D-4B3D-BAD6-D296B487C8BC}">
      <dsp:nvSpPr>
        <dsp:cNvPr id="0" name=""/>
        <dsp:cNvSpPr/>
      </dsp:nvSpPr>
      <dsp:spPr>
        <a:xfrm>
          <a:off x="0" y="384995"/>
          <a:ext cx="518457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8DCA2-4782-40FF-93B7-FB87FF6F951A}">
      <dsp:nvSpPr>
        <dsp:cNvPr id="0" name=""/>
        <dsp:cNvSpPr/>
      </dsp:nvSpPr>
      <dsp:spPr>
        <a:xfrm>
          <a:off x="259228" y="1235"/>
          <a:ext cx="3629203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75" tIns="0" rIns="13717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осязание</a:t>
          </a:r>
          <a:endParaRPr lang="ru-RU" sz="26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259228" y="1235"/>
        <a:ext cx="3629203" cy="767520"/>
      </dsp:txXfrm>
    </dsp:sp>
    <dsp:sp modelId="{CCE4F192-77E2-4728-86B6-2524537793CC}">
      <dsp:nvSpPr>
        <dsp:cNvPr id="0" name=""/>
        <dsp:cNvSpPr/>
      </dsp:nvSpPr>
      <dsp:spPr>
        <a:xfrm>
          <a:off x="0" y="1564356"/>
          <a:ext cx="518457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4085978"/>
              <a:satOff val="2788"/>
              <a:lumOff val="-7843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17E7F-79DA-424B-8498-6B557DD6CA53}">
      <dsp:nvSpPr>
        <dsp:cNvPr id="0" name=""/>
        <dsp:cNvSpPr/>
      </dsp:nvSpPr>
      <dsp:spPr>
        <a:xfrm>
          <a:off x="259228" y="1180596"/>
          <a:ext cx="3629203" cy="767520"/>
        </a:xfrm>
        <a:prstGeom prst="roundRect">
          <a:avLst/>
        </a:prstGeom>
        <a:solidFill>
          <a:schemeClr val="accent5">
            <a:hueOff val="4085978"/>
            <a:satOff val="2788"/>
            <a:lumOff val="-784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75" tIns="0" rIns="13717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зрение</a:t>
          </a:r>
          <a:endParaRPr lang="ru-RU" sz="26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259228" y="1180596"/>
        <a:ext cx="3629203" cy="767520"/>
      </dsp:txXfrm>
    </dsp:sp>
    <dsp:sp modelId="{BCBA90BB-2B6A-4462-83A1-E205A31ECB88}">
      <dsp:nvSpPr>
        <dsp:cNvPr id="0" name=""/>
        <dsp:cNvSpPr/>
      </dsp:nvSpPr>
      <dsp:spPr>
        <a:xfrm>
          <a:off x="0" y="2743716"/>
          <a:ext cx="518457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8171956"/>
              <a:satOff val="5577"/>
              <a:lumOff val="-15685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46419-F394-4AFD-A613-69D5161E2F94}">
      <dsp:nvSpPr>
        <dsp:cNvPr id="0" name=""/>
        <dsp:cNvSpPr/>
      </dsp:nvSpPr>
      <dsp:spPr>
        <a:xfrm>
          <a:off x="259228" y="2359956"/>
          <a:ext cx="3629203" cy="767520"/>
        </a:xfrm>
        <a:prstGeom prst="roundRect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75" tIns="0" rIns="13717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слух</a:t>
          </a:r>
          <a:endParaRPr lang="ru-RU" sz="26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259228" y="2359956"/>
        <a:ext cx="3629203" cy="7675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FD04CB-962F-4DAB-8611-CB54AAA43D40}">
      <dsp:nvSpPr>
        <dsp:cNvPr id="0" name=""/>
        <dsp:cNvSpPr/>
      </dsp:nvSpPr>
      <dsp:spPr>
        <a:xfrm>
          <a:off x="3600399" y="1725821"/>
          <a:ext cx="1584176" cy="15889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2">
                  <a:lumMod val="50000"/>
                </a:schemeClr>
              </a:solidFill>
            </a:rPr>
            <a:t>Сенсорные упражнения</a:t>
          </a:r>
          <a:endParaRPr lang="ru-RU" sz="13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600399" y="1725821"/>
        <a:ext cx="1584176" cy="1588916"/>
      </dsp:txXfrm>
    </dsp:sp>
    <dsp:sp modelId="{B81A3A94-DBEF-40B2-BDE0-8E28AD3B8FC3}">
      <dsp:nvSpPr>
        <dsp:cNvPr id="0" name=""/>
        <dsp:cNvSpPr/>
      </dsp:nvSpPr>
      <dsp:spPr>
        <a:xfrm rot="16200000">
          <a:off x="4240896" y="1291902"/>
          <a:ext cx="303182" cy="312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6200000">
        <a:off x="4240896" y="1291902"/>
        <a:ext cx="303182" cy="312956"/>
      </dsp:txXfrm>
    </dsp:sp>
    <dsp:sp modelId="{C4CE59CD-F04E-4B7D-80A5-E85F5FBA4D01}">
      <dsp:nvSpPr>
        <dsp:cNvPr id="0" name=""/>
        <dsp:cNvSpPr/>
      </dsp:nvSpPr>
      <dsp:spPr>
        <a:xfrm>
          <a:off x="3817200" y="3203"/>
          <a:ext cx="1150575" cy="11505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2">
                  <a:lumMod val="50000"/>
                </a:schemeClr>
              </a:solidFill>
            </a:rPr>
            <a:t>размер</a:t>
          </a:r>
          <a:endParaRPr lang="ru-RU" sz="11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817200" y="3203"/>
        <a:ext cx="1150575" cy="1150575"/>
      </dsp:txXfrm>
    </dsp:sp>
    <dsp:sp modelId="{3787639C-7BDE-44E1-AA82-9A7CBADFFB15}">
      <dsp:nvSpPr>
        <dsp:cNvPr id="0" name=""/>
        <dsp:cNvSpPr/>
      </dsp:nvSpPr>
      <dsp:spPr>
        <a:xfrm rot="18900000">
          <a:off x="4998096" y="1606286"/>
          <a:ext cx="303812" cy="312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167422"/>
            <a:satOff val="797"/>
            <a:lumOff val="-22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8900000">
        <a:off x="4998096" y="1606286"/>
        <a:ext cx="303812" cy="312956"/>
      </dsp:txXfrm>
    </dsp:sp>
    <dsp:sp modelId="{97CF8622-911D-4DFF-930B-39F388CBF1BB}">
      <dsp:nvSpPr>
        <dsp:cNvPr id="0" name=""/>
        <dsp:cNvSpPr/>
      </dsp:nvSpPr>
      <dsp:spPr>
        <a:xfrm>
          <a:off x="5190252" y="571940"/>
          <a:ext cx="1150575" cy="1150575"/>
        </a:xfrm>
        <a:prstGeom prst="ellipse">
          <a:avLst/>
        </a:prstGeom>
        <a:solidFill>
          <a:schemeClr val="accent5">
            <a:hueOff val="1167422"/>
            <a:satOff val="797"/>
            <a:lumOff val="-2241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                        </a:t>
          </a:r>
          <a:r>
            <a:rPr lang="ru-RU" sz="1000" kern="1200" dirty="0" smtClean="0">
              <a:solidFill>
                <a:schemeClr val="bg2">
                  <a:lumMod val="50000"/>
                </a:schemeClr>
              </a:solidFill>
            </a:rPr>
            <a:t>форма</a:t>
          </a:r>
          <a:endParaRPr lang="ru-RU" sz="10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5190252" y="571940"/>
        <a:ext cx="1150575" cy="1150575"/>
      </dsp:txXfrm>
    </dsp:sp>
    <dsp:sp modelId="{2CF63DEA-A7E6-4BCE-9CA6-6A2BAA5E9E35}">
      <dsp:nvSpPr>
        <dsp:cNvPr id="0" name=""/>
        <dsp:cNvSpPr/>
      </dsp:nvSpPr>
      <dsp:spPr>
        <a:xfrm>
          <a:off x="5310946" y="2363801"/>
          <a:ext cx="304438" cy="312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334845"/>
            <a:satOff val="1593"/>
            <a:lumOff val="-44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310946" y="2363801"/>
        <a:ext cx="304438" cy="312956"/>
      </dsp:txXfrm>
    </dsp:sp>
    <dsp:sp modelId="{CED93981-8E07-4D1C-A459-5A47D37DB7DA}">
      <dsp:nvSpPr>
        <dsp:cNvPr id="0" name=""/>
        <dsp:cNvSpPr/>
      </dsp:nvSpPr>
      <dsp:spPr>
        <a:xfrm>
          <a:off x="5758989" y="1944991"/>
          <a:ext cx="1150575" cy="1150575"/>
        </a:xfrm>
        <a:prstGeom prst="ellipse">
          <a:avLst/>
        </a:prstGeom>
        <a:solidFill>
          <a:schemeClr val="accent5">
            <a:hueOff val="2334845"/>
            <a:satOff val="1593"/>
            <a:lumOff val="-4481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2">
                  <a:lumMod val="50000"/>
                </a:schemeClr>
              </a:solidFill>
            </a:rPr>
            <a:t>цвет</a:t>
          </a:r>
          <a:endParaRPr lang="ru-RU" sz="10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5758989" y="1944991"/>
        <a:ext cx="1150575" cy="1150575"/>
      </dsp:txXfrm>
    </dsp:sp>
    <dsp:sp modelId="{4C1E555E-B480-49EE-9F2A-55555F07D1F5}">
      <dsp:nvSpPr>
        <dsp:cNvPr id="0" name=""/>
        <dsp:cNvSpPr/>
      </dsp:nvSpPr>
      <dsp:spPr>
        <a:xfrm rot="2700000">
          <a:off x="4996065" y="3112382"/>
          <a:ext cx="290005" cy="312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502267"/>
            <a:satOff val="2390"/>
            <a:lumOff val="-67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2700000">
        <a:off x="4996065" y="3112382"/>
        <a:ext cx="290005" cy="312956"/>
      </dsp:txXfrm>
    </dsp:sp>
    <dsp:sp modelId="{8D2E9ED1-48E6-4059-93D1-C89925DC46B1}">
      <dsp:nvSpPr>
        <dsp:cNvPr id="0" name=""/>
        <dsp:cNvSpPr/>
      </dsp:nvSpPr>
      <dsp:spPr>
        <a:xfrm>
          <a:off x="5130434" y="3320891"/>
          <a:ext cx="1270211" cy="1144879"/>
        </a:xfrm>
        <a:prstGeom prst="ellipse">
          <a:avLst/>
        </a:prstGeom>
        <a:solidFill>
          <a:schemeClr val="accent5">
            <a:hueOff val="3502267"/>
            <a:satOff val="2390"/>
            <a:lumOff val="-6722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bg2">
                  <a:lumMod val="50000"/>
                </a:schemeClr>
              </a:solidFill>
            </a:rPr>
            <a:t>шероховатость</a:t>
          </a:r>
          <a:endParaRPr lang="ru-RU" sz="9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5130434" y="3320891"/>
        <a:ext cx="1270211" cy="1144879"/>
      </dsp:txXfrm>
    </dsp:sp>
    <dsp:sp modelId="{A626EAC0-E776-4E40-9C1B-6B6776042E72}">
      <dsp:nvSpPr>
        <dsp:cNvPr id="0" name=""/>
        <dsp:cNvSpPr/>
      </dsp:nvSpPr>
      <dsp:spPr>
        <a:xfrm rot="5400000">
          <a:off x="4240896" y="3435700"/>
          <a:ext cx="303182" cy="312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4669689"/>
            <a:satOff val="3187"/>
            <a:lumOff val="-89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4240896" y="3435700"/>
        <a:ext cx="303182" cy="312956"/>
      </dsp:txXfrm>
    </dsp:sp>
    <dsp:sp modelId="{FC60FF06-0864-4DCB-8112-966077847AD4}">
      <dsp:nvSpPr>
        <dsp:cNvPr id="0" name=""/>
        <dsp:cNvSpPr/>
      </dsp:nvSpPr>
      <dsp:spPr>
        <a:xfrm>
          <a:off x="3817200" y="3886780"/>
          <a:ext cx="1150575" cy="1150575"/>
        </a:xfrm>
        <a:prstGeom prst="ellipse">
          <a:avLst/>
        </a:prstGeom>
        <a:solidFill>
          <a:schemeClr val="accent5">
            <a:hueOff val="4669689"/>
            <a:satOff val="3187"/>
            <a:lumOff val="-896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>
            <a:solidFill>
              <a:schemeClr val="bg2">
                <a:lumMod val="50000"/>
              </a:schemeClr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bg2">
                  <a:lumMod val="50000"/>
                </a:schemeClr>
              </a:solidFill>
            </a:rPr>
            <a:t>Вес </a:t>
          </a:r>
          <a:endParaRPr lang="ru-RU" sz="9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817200" y="3886780"/>
        <a:ext cx="1150575" cy="1150575"/>
      </dsp:txXfrm>
    </dsp:sp>
    <dsp:sp modelId="{6B4B6A65-EC12-4681-A8A9-04D298654FC5}">
      <dsp:nvSpPr>
        <dsp:cNvPr id="0" name=""/>
        <dsp:cNvSpPr/>
      </dsp:nvSpPr>
      <dsp:spPr>
        <a:xfrm rot="8100000">
          <a:off x="3483067" y="3121315"/>
          <a:ext cx="303812" cy="312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5837112"/>
            <a:satOff val="3984"/>
            <a:lumOff val="-112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8100000">
        <a:off x="3483067" y="3121315"/>
        <a:ext cx="303812" cy="312956"/>
      </dsp:txXfrm>
    </dsp:sp>
    <dsp:sp modelId="{26F8B300-0B46-429F-BFE5-15B2582CF2F5}">
      <dsp:nvSpPr>
        <dsp:cNvPr id="0" name=""/>
        <dsp:cNvSpPr/>
      </dsp:nvSpPr>
      <dsp:spPr>
        <a:xfrm>
          <a:off x="2444148" y="3318043"/>
          <a:ext cx="1150575" cy="1150575"/>
        </a:xfrm>
        <a:prstGeom prst="ellipse">
          <a:avLst/>
        </a:prstGeom>
        <a:solidFill>
          <a:schemeClr val="accent5">
            <a:hueOff val="5837112"/>
            <a:satOff val="3984"/>
            <a:lumOff val="-11204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>
            <a:solidFill>
              <a:schemeClr val="bg2">
                <a:lumMod val="50000"/>
              </a:schemeClr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bg2">
                  <a:lumMod val="50000"/>
                </a:schemeClr>
              </a:solidFill>
            </a:rPr>
            <a:t>температура</a:t>
          </a:r>
          <a:endParaRPr lang="ru-RU" sz="9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444148" y="3318043"/>
        <a:ext cx="1150575" cy="1150575"/>
      </dsp:txXfrm>
    </dsp:sp>
    <dsp:sp modelId="{087397E1-819D-45C5-BFDF-7183F6A89F63}">
      <dsp:nvSpPr>
        <dsp:cNvPr id="0" name=""/>
        <dsp:cNvSpPr/>
      </dsp:nvSpPr>
      <dsp:spPr>
        <a:xfrm rot="10815133">
          <a:off x="3190091" y="2359146"/>
          <a:ext cx="289958" cy="312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004534"/>
            <a:satOff val="4780"/>
            <a:lumOff val="-134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15133">
        <a:off x="3190091" y="2359146"/>
        <a:ext cx="289958" cy="312956"/>
      </dsp:txXfrm>
    </dsp:sp>
    <dsp:sp modelId="{B207279E-2856-4F84-B9D3-C0E3D2838F51}">
      <dsp:nvSpPr>
        <dsp:cNvPr id="0" name=""/>
        <dsp:cNvSpPr/>
      </dsp:nvSpPr>
      <dsp:spPr>
        <a:xfrm>
          <a:off x="1902751" y="1936564"/>
          <a:ext cx="1150575" cy="1150575"/>
        </a:xfrm>
        <a:prstGeom prst="ellipse">
          <a:avLst/>
        </a:prstGeom>
        <a:solidFill>
          <a:schemeClr val="accent5">
            <a:hueOff val="7004534"/>
            <a:satOff val="4780"/>
            <a:lumOff val="-13444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>
            <a:solidFill>
              <a:schemeClr val="bg2">
                <a:lumMod val="50000"/>
              </a:schemeClr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2">
                  <a:lumMod val="50000"/>
                </a:schemeClr>
              </a:solidFill>
            </a:rPr>
            <a:t>шум, звучание</a:t>
          </a:r>
          <a:endParaRPr lang="ru-RU" sz="11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902751" y="1936564"/>
        <a:ext cx="1150575" cy="1150575"/>
      </dsp:txXfrm>
    </dsp:sp>
    <dsp:sp modelId="{EC369E5C-0CEC-4002-B2BC-0680C8E5E74E}">
      <dsp:nvSpPr>
        <dsp:cNvPr id="0" name=""/>
        <dsp:cNvSpPr/>
      </dsp:nvSpPr>
      <dsp:spPr>
        <a:xfrm rot="13565030">
          <a:off x="3531544" y="1611839"/>
          <a:ext cx="273809" cy="312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3565030">
        <a:off x="3531544" y="1611839"/>
        <a:ext cx="273809" cy="312956"/>
      </dsp:txXfrm>
    </dsp:sp>
    <dsp:sp modelId="{135BD5C1-E65C-4AAF-84D3-33D6681ACB89}">
      <dsp:nvSpPr>
        <dsp:cNvPr id="0" name=""/>
        <dsp:cNvSpPr/>
      </dsp:nvSpPr>
      <dsp:spPr>
        <a:xfrm>
          <a:off x="2509598" y="586960"/>
          <a:ext cx="1150575" cy="1150575"/>
        </a:xfrm>
        <a:prstGeom prst="ellipse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2">
                  <a:lumMod val="50000"/>
                </a:schemeClr>
              </a:solidFill>
            </a:rPr>
            <a:t>вкус</a:t>
          </a:r>
          <a:endParaRPr lang="ru-RU" sz="11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509598" y="586960"/>
        <a:ext cx="1150575" cy="115057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C942B6-DE55-4606-83E6-5771A28D6098}">
      <dsp:nvSpPr>
        <dsp:cNvPr id="0" name=""/>
        <dsp:cNvSpPr/>
      </dsp:nvSpPr>
      <dsp:spPr>
        <a:xfrm>
          <a:off x="3010970" y="1685798"/>
          <a:ext cx="2483542" cy="182208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Обучение действию с предметами</a:t>
          </a:r>
          <a:endParaRPr lang="ru-RU" sz="2400" kern="1200" dirty="0"/>
        </a:p>
      </dsp:txBody>
      <dsp:txXfrm>
        <a:off x="3010970" y="1685798"/>
        <a:ext cx="2483542" cy="1822088"/>
      </dsp:txXfrm>
    </dsp:sp>
    <dsp:sp modelId="{17F9B9E5-0C98-4766-B342-5FDE643AEE49}">
      <dsp:nvSpPr>
        <dsp:cNvPr id="0" name=""/>
        <dsp:cNvSpPr/>
      </dsp:nvSpPr>
      <dsp:spPr>
        <a:xfrm rot="16264496">
          <a:off x="4014242" y="1425364"/>
          <a:ext cx="5209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0958" y="0"/>
              </a:lnTo>
            </a:path>
          </a:pathLst>
        </a:custGeom>
        <a:noFill/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9BC31-6498-4E39-B458-67158D2D5863}">
      <dsp:nvSpPr>
        <dsp:cNvPr id="0" name=""/>
        <dsp:cNvSpPr/>
      </dsp:nvSpPr>
      <dsp:spPr>
        <a:xfrm>
          <a:off x="3828744" y="245959"/>
          <a:ext cx="918972" cy="918972"/>
        </a:xfrm>
        <a:prstGeom prst="roundRect">
          <a:avLst/>
        </a:prstGeom>
        <a:solidFill>
          <a:schemeClr val="accent5">
            <a:hueOff val="2723985"/>
            <a:satOff val="1859"/>
            <a:lumOff val="-5228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50000"/>
                </a:schemeClr>
              </a:solidFill>
            </a:rPr>
            <a:t>форма</a:t>
          </a:r>
          <a:endParaRPr lang="ru-RU" sz="18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828744" y="245959"/>
        <a:ext cx="918972" cy="918972"/>
      </dsp:txXfrm>
    </dsp:sp>
    <dsp:sp modelId="{44688286-4B88-43B8-967B-9DEC06ADE252}">
      <dsp:nvSpPr>
        <dsp:cNvPr id="0" name=""/>
        <dsp:cNvSpPr/>
      </dsp:nvSpPr>
      <dsp:spPr>
        <a:xfrm rot="1667305">
          <a:off x="5456965" y="3403020"/>
          <a:ext cx="6511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1158" y="0"/>
              </a:lnTo>
            </a:path>
          </a:pathLst>
        </a:custGeom>
        <a:noFill/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30D22-AE28-4710-9656-7718FC856BEF}">
      <dsp:nvSpPr>
        <dsp:cNvPr id="0" name=""/>
        <dsp:cNvSpPr/>
      </dsp:nvSpPr>
      <dsp:spPr>
        <a:xfrm>
          <a:off x="6070576" y="3414006"/>
          <a:ext cx="1209468" cy="918972"/>
        </a:xfrm>
        <a:prstGeom prst="roundRect">
          <a:avLst/>
        </a:prstGeom>
        <a:solidFill>
          <a:schemeClr val="accent5">
            <a:hueOff val="5447971"/>
            <a:satOff val="3718"/>
            <a:lumOff val="-1045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2">
                  <a:lumMod val="50000"/>
                </a:schemeClr>
              </a:solidFill>
            </a:rPr>
            <a:t>цвет</a:t>
          </a:r>
          <a:endParaRPr lang="ru-RU" sz="19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6070576" y="3414006"/>
        <a:ext cx="1209468" cy="918972"/>
      </dsp:txXfrm>
    </dsp:sp>
    <dsp:sp modelId="{83BCCCFE-95B4-41A8-962F-739DE0DA36BD}">
      <dsp:nvSpPr>
        <dsp:cNvPr id="0" name=""/>
        <dsp:cNvSpPr/>
      </dsp:nvSpPr>
      <dsp:spPr>
        <a:xfrm rot="9159471">
          <a:off x="2574109" y="3345186"/>
          <a:ext cx="4627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2707" y="0"/>
              </a:lnTo>
            </a:path>
          </a:pathLst>
        </a:custGeom>
        <a:noFill/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D271C-218A-4738-BFA0-3F0F22AD0292}">
      <dsp:nvSpPr>
        <dsp:cNvPr id="0" name=""/>
        <dsp:cNvSpPr/>
      </dsp:nvSpPr>
      <dsp:spPr>
        <a:xfrm>
          <a:off x="1246044" y="3341996"/>
          <a:ext cx="1353912" cy="918972"/>
        </a:xfrm>
        <a:prstGeom prst="roundRect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2">
                  <a:lumMod val="50000"/>
                </a:schemeClr>
              </a:solidFill>
            </a:rPr>
            <a:t>величина</a:t>
          </a:r>
          <a:r>
            <a:rPr lang="ru-RU" sz="1900" kern="1200" dirty="0" smtClean="0"/>
            <a:t> </a:t>
          </a:r>
          <a:endParaRPr lang="ru-RU" sz="1900" kern="1200" dirty="0"/>
        </a:p>
      </dsp:txBody>
      <dsp:txXfrm>
        <a:off x="1246044" y="3341996"/>
        <a:ext cx="1353912" cy="918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192FC-77F3-4004-A138-E6A37FA29954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DFB99-B299-4FA8-AF79-B579A122B2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6229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A46D8-D8F5-42FD-88C3-633BE3D8B0B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C7AA-3782-49A0-98F4-3B4FB25074FB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4E6B4B-1301-4496-8955-139B66C081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C7AA-3782-49A0-98F4-3B4FB25074FB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6B4B-1301-4496-8955-139B66C08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24E6B4B-1301-4496-8955-139B66C081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C7AA-3782-49A0-98F4-3B4FB25074FB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C7AA-3782-49A0-98F4-3B4FB25074FB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24E6B4B-1301-4496-8955-139B66C081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C7AA-3782-49A0-98F4-3B4FB25074FB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4E6B4B-1301-4496-8955-139B66C081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473C7AA-3782-49A0-98F4-3B4FB25074FB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6B4B-1301-4496-8955-139B66C081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C7AA-3782-49A0-98F4-3B4FB25074FB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24E6B4B-1301-4496-8955-139B66C081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C7AA-3782-49A0-98F4-3B4FB25074FB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24E6B4B-1301-4496-8955-139B66C08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C7AA-3782-49A0-98F4-3B4FB25074FB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4E6B4B-1301-4496-8955-139B66C08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4E6B4B-1301-4496-8955-139B66C081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C7AA-3782-49A0-98F4-3B4FB25074FB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24E6B4B-1301-4496-8955-139B66C081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473C7AA-3782-49A0-98F4-3B4FB25074FB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473C7AA-3782-49A0-98F4-3B4FB25074FB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4E6B4B-1301-4496-8955-139B66C081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6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4.gif"/><Relationship Id="rId5" Type="http://schemas.openxmlformats.org/officeDocument/2006/relationships/diagramColors" Target="../diagrams/colors4.xml"/><Relationship Id="rId10" Type="http://schemas.openxmlformats.org/officeDocument/2006/relationships/image" Target="../media/image13.wmf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43151333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07704" y="2510898"/>
            <a:ext cx="5796136" cy="434710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745016" cy="13296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2400" cap="none" spc="0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ОБЩАЯ ХАРАКТЕРИСТИКА РАЗВИТИЯ РЕБЕНКА ОТ ОДНОГО ГОДА ДО ТРЕХ ЛЕТ</a:t>
            </a:r>
            <a:endParaRPr lang="ru-RU" sz="2400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7772400" cy="1269504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Ребенок  раннего возраста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49288"/>
            <a:ext cx="3528392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476672"/>
            <a:ext cx="3491880" cy="2618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422445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191000"/>
            <a:ext cx="1524000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8348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028733"/>
            <a:ext cx="3168352" cy="4224469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88568"/>
            <a:ext cx="3803200" cy="2852400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284984"/>
            <a:ext cx="4187957" cy="3140968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2324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3930352" cy="29477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60648"/>
            <a:ext cx="3923928" cy="2942946"/>
          </a:xfrm>
          <a:prstGeom prst="rect">
            <a:avLst/>
          </a:prstGeom>
          <a:solidFill>
            <a:srgbClr val="FFFF00"/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383614"/>
            <a:ext cx="3960440" cy="2970330"/>
          </a:xfrm>
          <a:prstGeom prst="rect">
            <a:avLst/>
          </a:prstGeom>
          <a:solidFill>
            <a:srgbClr val="FFFF00"/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3525" y="3373989"/>
            <a:ext cx="3960439" cy="2970330"/>
          </a:xfrm>
          <a:prstGeom prst="rect">
            <a:avLst/>
          </a:prstGeom>
          <a:solidFill>
            <a:srgbClr val="FFFF00"/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39849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260648"/>
            <a:ext cx="4019938" cy="3014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24643"/>
            <a:ext cx="4067944" cy="3050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5" y="3466363"/>
            <a:ext cx="3875923" cy="2906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466362"/>
            <a:ext cx="3946119" cy="2959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0000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97627"/>
            <a:ext cx="4074368" cy="3055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51266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429000"/>
            <a:ext cx="4091947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284984"/>
            <a:ext cx="4082753" cy="3062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6828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Игры рядом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052736"/>
            <a:ext cx="3384375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3389" y="3770577"/>
            <a:ext cx="3528392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475" y="3784780"/>
            <a:ext cx="3509454" cy="2632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0422" y="1106110"/>
            <a:ext cx="3334026" cy="250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982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90872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Показатели развития ребенка раннего возраста </a:t>
            </a:r>
            <a:br>
              <a:rPr lang="ru-RU" sz="24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</a:br>
            <a:r>
              <a:rPr lang="ru-RU" sz="2400" b="1" i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(к 2 годам 6 месяцам) </a:t>
            </a:r>
            <a:endParaRPr lang="ru-RU" sz="2400" i="1" dirty="0">
              <a:solidFill>
                <a:srgbClr val="FFC000"/>
              </a:solidFill>
            </a:endParaRPr>
          </a:p>
        </p:txBody>
      </p:sp>
      <p:pic>
        <p:nvPicPr>
          <p:cNvPr id="27650" name="Picture 2" descr="G:\RV док\Показатели развития в 2,6 года 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928431"/>
            <a:ext cx="8712968" cy="5929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22336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784976" cy="504056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1013" y="2770585"/>
            <a:ext cx="1924250" cy="3399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1187091"/>
            <a:ext cx="1872208" cy="3307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268760"/>
            <a:ext cx="2088232" cy="3689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83568" y="385278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A5B592"/>
              </a:buClr>
              <a:buSzPct val="85000"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497241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Три приобретения ребенка</a:t>
            </a:r>
            <a:endParaRPr lang="ru-RU" b="1" dirty="0">
              <a:solidFill>
                <a:srgbClr val="FFC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159308102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indent="27051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spc="-55" dirty="0">
                <a:solidFill>
                  <a:srgbClr val="CC0099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sz="2800" b="1" spc="-40" dirty="0">
                <a:solidFill>
                  <a:srgbClr val="CC0099"/>
                </a:solidFill>
                <a:latin typeface="Times New Roman"/>
                <a:ea typeface="Times New Roman"/>
                <a:cs typeface="Times New Roman"/>
              </a:rPr>
              <a:t>Ходьба и движение способствуют игре мозга и работе мысли»</a:t>
            </a:r>
            <a:r>
              <a:rPr lang="ru-RU" sz="2400" b="1" spc="-40" dirty="0">
                <a:solidFill>
                  <a:srgbClr val="CC0099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b="1" i="1" spc="-30" dirty="0">
                <a:solidFill>
                  <a:srgbClr val="CC0099"/>
                </a:solidFill>
                <a:latin typeface="Times New Roman"/>
                <a:ea typeface="Times New Roman"/>
                <a:cs typeface="Times New Roman"/>
              </a:rPr>
              <a:t>Ж. Ж. </a:t>
            </a:r>
            <a:r>
              <a:rPr lang="ru-RU" sz="2800" b="1" i="1" spc="-30" dirty="0" smtClean="0">
                <a:solidFill>
                  <a:srgbClr val="CC0099"/>
                </a:solidFill>
                <a:latin typeface="Times New Roman"/>
                <a:ea typeface="Times New Roman"/>
                <a:cs typeface="Times New Roman"/>
              </a:rPr>
              <a:t>Руссо</a:t>
            </a:r>
          </a:p>
          <a:p>
            <a:pPr indent="27051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spc="-95" dirty="0">
                <a:solidFill>
                  <a:srgbClr val="CC0099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sz="2800" b="1" spc="-30" dirty="0">
                <a:solidFill>
                  <a:srgbClr val="CC0099"/>
                </a:solidFill>
                <a:latin typeface="Times New Roman"/>
                <a:ea typeface="Times New Roman"/>
                <a:cs typeface="Times New Roman"/>
              </a:rPr>
              <a:t>Дети должны жить в мире красоты, игры, сказки, музыки, рисунка, </a:t>
            </a:r>
            <a:r>
              <a:rPr lang="ru-RU" sz="2800" b="1" dirty="0">
                <a:solidFill>
                  <a:srgbClr val="CC0099"/>
                </a:solidFill>
                <a:latin typeface="Times New Roman"/>
                <a:ea typeface="Times New Roman"/>
                <a:cs typeface="Times New Roman"/>
              </a:rPr>
              <a:t>фантазии, творчества». </a:t>
            </a:r>
            <a:r>
              <a:rPr lang="ru-RU" sz="2800" b="1" i="1" spc="-40" dirty="0">
                <a:solidFill>
                  <a:srgbClr val="CC0099"/>
                </a:solidFill>
                <a:latin typeface="Times New Roman"/>
                <a:ea typeface="Times New Roman"/>
                <a:cs typeface="Times New Roman"/>
              </a:rPr>
              <a:t>В. А. Сухомлинский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085184"/>
            <a:ext cx="952500" cy="952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260648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68194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Развитие речи в детском саду</a:t>
            </a:r>
            <a:endParaRPr lang="ru-RU" sz="40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355934457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924" y="4653136"/>
            <a:ext cx="1896394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020272" y="1101358"/>
            <a:ext cx="1872208" cy="2525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13886"/>
            <a:ext cx="2267744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75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пособность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мысленно расчленять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видимый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предмет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на части и затем объединять их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 единое целое.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60648"/>
            <a:ext cx="71287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ВОСПРИЯТИЕ, ВНИМАНИЕ </a:t>
            </a:r>
          </a:p>
          <a:p>
            <a:pPr algn="ctr"/>
            <a:r>
              <a:rPr lang="ru-RU" sz="32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ПАМЯТЬ ДОШКОЛЬНИКА</a:t>
            </a:r>
            <a:endParaRPr lang="ru-RU" sz="32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5536" y="3614959"/>
            <a:ext cx="2679948" cy="2833488"/>
            <a:chOff x="1824" y="633"/>
            <a:chExt cx="2834" cy="2849"/>
          </a:xfrm>
        </p:grpSpPr>
        <p:sp>
          <p:nvSpPr>
            <p:cNvPr id="4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0372" y="2577033"/>
            <a:ext cx="2279163" cy="25015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40769"/>
            <a:ext cx="8496944" cy="122413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>
                <a:solidFill>
                  <a:schemeClr val="bg2">
                    <a:lumMod val="50000"/>
                  </a:schemeClr>
                </a:solidFill>
              </a:rPr>
              <a:t>Главное значение сенсорного воспитания в создании основы для развития мышления через расширение поля восприятия. </a:t>
            </a:r>
            <a:r>
              <a:rPr lang="ru-RU" sz="5900" dirty="0" smtClean="0"/>
              <a:t/>
            </a:r>
            <a:br>
              <a:rPr lang="ru-RU" sz="59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0152" y="188640"/>
            <a:ext cx="63866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СЕНСОРНОЕ РАЗВИТИЕ</a:t>
            </a:r>
            <a:endParaRPr lang="ru-RU" sz="3600" b="1" cap="none" spc="0" dirty="0">
              <a:ln w="1905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3717032"/>
            <a:ext cx="3396977" cy="2711202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586109886"/>
              </p:ext>
            </p:extLst>
          </p:nvPr>
        </p:nvGraphicFramePr>
        <p:xfrm>
          <a:off x="251520" y="2924944"/>
          <a:ext cx="5184576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387541542"/>
              </p:ext>
            </p:extLst>
          </p:nvPr>
        </p:nvGraphicFramePr>
        <p:xfrm>
          <a:off x="107504" y="1340768"/>
          <a:ext cx="8784976" cy="504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5749520" y="2057628"/>
            <a:ext cx="530352" cy="457200"/>
          </a:xfrm>
          <a:prstGeom prst="triangl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319534" y="2552267"/>
            <a:ext cx="315183" cy="314027"/>
          </a:xfrm>
          <a:prstGeom prst="flowChartProcess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453868" y="2126261"/>
            <a:ext cx="228600" cy="228600"/>
          </a:xfrm>
          <a:prstGeom prst="flowChartConnector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508147" y="3472408"/>
            <a:ext cx="344593" cy="31318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6014696" y="3356992"/>
            <a:ext cx="289779" cy="306324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004217" y="3919072"/>
            <a:ext cx="396755" cy="36004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2928722" y="4700205"/>
            <a:ext cx="576064" cy="50750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10-конечная звезда 14"/>
          <p:cNvSpPr/>
          <p:nvPr/>
        </p:nvSpPr>
        <p:spPr>
          <a:xfrm>
            <a:off x="5732339" y="4508101"/>
            <a:ext cx="457200" cy="378248"/>
          </a:xfrm>
          <a:prstGeom prst="star10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32-конечная звезда 15"/>
          <p:cNvSpPr/>
          <p:nvPr/>
        </p:nvSpPr>
        <p:spPr>
          <a:xfrm>
            <a:off x="5477126" y="5337956"/>
            <a:ext cx="410684" cy="338336"/>
          </a:xfrm>
          <a:prstGeom prst="star32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9060" y="5207709"/>
            <a:ext cx="710930" cy="59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2747" y="1542675"/>
            <a:ext cx="581081" cy="47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\Microsoft Office\MEDIA\OFFICE14\Bullets\BD10298_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9616" y="2346669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9245" y="3376500"/>
            <a:ext cx="512298" cy="53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\Microsoft Office\MEDIA\CAGCAT10\j0295241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36912"/>
            <a:ext cx="536329" cy="42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1" y="311459"/>
            <a:ext cx="770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Сенсорное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xmlns="" val="257614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091968469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764704"/>
            <a:ext cx="2791695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764705"/>
            <a:ext cx="2402752" cy="18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444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4934" y="260648"/>
            <a:ext cx="64492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Сенсорное оборудование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556792"/>
            <a:ext cx="3848265" cy="2886199"/>
          </a:xfrm>
          <a:prstGeom prst="ellipse">
            <a:avLst/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556792"/>
            <a:ext cx="3779912" cy="2834934"/>
          </a:xfrm>
          <a:prstGeom prst="ellipse">
            <a:avLst/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3344" y="4077072"/>
            <a:ext cx="3312368" cy="2484276"/>
          </a:xfrm>
          <a:prstGeom prst="ellipse">
            <a:avLst/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1278</TotalTime>
  <Words>128</Words>
  <Application>Microsoft Office PowerPoint</Application>
  <PresentationFormat>Экран (4:3)</PresentationFormat>
  <Paragraphs>61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Ребенок  раннего возраста</vt:lpstr>
      <vt:lpstr>Три приобретения ребенка</vt:lpstr>
      <vt:lpstr>Слайд 3</vt:lpstr>
      <vt:lpstr>Развитие речи в детском саду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Игры рядом</vt:lpstr>
      <vt:lpstr>Показатели развития ребенка раннего возраста  (к 2 годам 6 месяцам)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Ребенок раннего возраста</dc:title>
  <dc:creator>1</dc:creator>
  <cp:lastModifiedBy>1</cp:lastModifiedBy>
  <cp:revision>55</cp:revision>
  <dcterms:created xsi:type="dcterms:W3CDTF">2012-10-28T14:28:36Z</dcterms:created>
  <dcterms:modified xsi:type="dcterms:W3CDTF">2013-01-11T18:13:04Z</dcterms:modified>
</cp:coreProperties>
</file>