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61" r:id="rId5"/>
    <p:sldId id="264" r:id="rId6"/>
    <p:sldId id="262" r:id="rId7"/>
    <p:sldId id="266" r:id="rId8"/>
    <p:sldId id="273" r:id="rId9"/>
    <p:sldId id="267" r:id="rId10"/>
    <p:sldId id="268" r:id="rId11"/>
    <p:sldId id="270" r:id="rId12"/>
    <p:sldId id="271" r:id="rId13"/>
    <p:sldId id="269" r:id="rId14"/>
    <p:sldId id="265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CD2B52-20BA-451B-9C03-2CE915F56F9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2A9432-13F9-49CB-9EB5-0B9F53453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92688" cy="2376264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4210" b="1" i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Неделя здоровья      «Олимпийский огонек»</a:t>
            </a:r>
            <a:br>
              <a:rPr lang="ru-RU" sz="4210" b="1" i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4210" b="1" i="1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группа «Непоседы»</a:t>
            </a:r>
            <a:endParaRPr lang="ru-RU" sz="4210" b="1" i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464496" cy="792088"/>
          </a:xfrm>
          <a:blipFill>
            <a:blip r:embed="rId3" cstate="screen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Скачкова</a:t>
            </a:r>
            <a:r>
              <a:rPr lang="ru-RU" dirty="0" smtClean="0"/>
              <a:t> Е.И.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нь здоровья фото\DSC05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79512" y="188640"/>
            <a:ext cx="4717963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User\Desktop\день здоровья фото\DSC05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788024" y="2420888"/>
            <a:ext cx="4182231" cy="417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0" y="332656"/>
            <a:ext cx="5183351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0"/>
            <a:ext cx="6048672" cy="28529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Четвертый день «Здоровое питание»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Дети получили представление о полезных продуктах на нашем столе.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499992" y="2699870"/>
            <a:ext cx="5544616" cy="4158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834880" cy="23042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Мама Андрея Черкасова (Ирина Владимировна) приготовила для детей вкусный и полезный фруктовый салат «</a:t>
            </a:r>
            <a:r>
              <a:rPr lang="ru-RU" sz="2400" i="1" dirty="0" err="1" smtClean="0">
                <a:solidFill>
                  <a:schemeClr val="tx1"/>
                </a:solidFill>
              </a:rPr>
              <a:t>Витаминка</a:t>
            </a:r>
            <a:r>
              <a:rPr lang="ru-RU" sz="2400" i="1" dirty="0" smtClean="0">
                <a:solidFill>
                  <a:schemeClr val="tx1"/>
                </a:solidFill>
              </a:rPr>
              <a:t>».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день здоровья фото\DSC05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10000"/>
          </a:blip>
          <a:stretch>
            <a:fillRect/>
          </a:stretch>
        </p:blipFill>
        <p:spPr bwMode="auto">
          <a:xfrm rot="5400000">
            <a:off x="-581831" y="1021991"/>
            <a:ext cx="5108171" cy="3441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User\Desktop\день здоровья фото\DSC058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923928" y="2780928"/>
            <a:ext cx="5041900" cy="375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ень здоровья фото\DSC057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188640"/>
            <a:ext cx="4572000" cy="36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User\Desktop\день здоровья фото\DSC057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2448687" y="3284984"/>
            <a:ext cx="647948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0689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Четвертый день«</a:t>
            </a:r>
            <a:r>
              <a:rPr lang="ru-RU" sz="2400" b="1" i="1" dirty="0" err="1" smtClean="0">
                <a:solidFill>
                  <a:schemeClr val="tx1"/>
                </a:solidFill>
              </a:rPr>
              <a:t>Физкульт</a:t>
            </a:r>
            <a:r>
              <a:rPr lang="ru-RU" sz="2400" b="1" i="1" dirty="0" smtClean="0">
                <a:solidFill>
                  <a:schemeClr val="tx1"/>
                </a:solidFill>
              </a:rPr>
              <a:t> –Ура» Дети учились быть здоровыми.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На утреннюю гимнастику к детям прилетел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Карлсон</a:t>
            </a:r>
            <a:r>
              <a:rPr lang="ru-RU" sz="2400" b="1" i="1" dirty="0" smtClean="0">
                <a:solidFill>
                  <a:schemeClr val="tx1"/>
                </a:solidFill>
              </a:rPr>
              <a:t> (Мама Семена Сазонова Анна Викторовна</a:t>
            </a:r>
            <a:r>
              <a:rPr lang="ru-RU" sz="2000" b="1" i="1" dirty="0" smtClean="0">
                <a:solidFill>
                  <a:schemeClr val="tx1"/>
                </a:solidFill>
              </a:rPr>
              <a:t>)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нь здоровья фото\DSC05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405874" y="0"/>
            <a:ext cx="473812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C:\Users\User\Desktop\день здоровья фото\DSC05869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18286" y="548680"/>
            <a:ext cx="4137690" cy="358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день здоровья фото\DSC05699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3635896" y="2924944"/>
            <a:ext cx="5040560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\Desktop\день здоровья фото\DSC05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contrast="10000"/>
          </a:blip>
          <a:srcRect l="4632" t="13188"/>
          <a:stretch>
            <a:fillRect/>
          </a:stretch>
        </p:blipFill>
        <p:spPr bwMode="auto">
          <a:xfrm>
            <a:off x="3995936" y="3539976"/>
            <a:ext cx="4860032" cy="331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C:\Users\User\Desktop\день здоровья фото\DSC05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contrast="10000"/>
          </a:blip>
          <a:srcRect t="5321" b="9256"/>
          <a:stretch>
            <a:fillRect/>
          </a:stretch>
        </p:blipFill>
        <p:spPr bwMode="auto">
          <a:xfrm>
            <a:off x="-252536" y="260648"/>
            <a:ext cx="471601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788024" cy="3600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   </a:t>
            </a:r>
            <a:r>
              <a:rPr lang="ru-RU" sz="2700" i="1" dirty="0" smtClean="0">
                <a:solidFill>
                  <a:schemeClr val="tx1"/>
                </a:solidFill>
              </a:rPr>
              <a:t>Пятый день «Олимпийский огонек»</a:t>
            </a:r>
            <a:br>
              <a:rPr lang="ru-RU" sz="2700" i="1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</a:rPr>
              <a:t>Дети подводили итоги вспоминали чему научились, что узнали нового в течении недели. И в завершении отправились в путешествие на воздушном шаре выручать Олимпийский огонек.</a:t>
            </a:r>
            <a:endParaRPr lang="ru-RU" sz="27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ень здоровья фото\DSC058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79512" y="260648"/>
            <a:ext cx="5456147" cy="4092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User\Desktop\день здоровья фото\DSC05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3492534" y="3212976"/>
            <a:ext cx="5651466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473427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Праздник спортивный гордо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вступает в свои права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Солнцем улыбки доброй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Встречает его детвора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Нам смелым, и сильным, и ловким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Со спортом всегда по пути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Ребят не страшат тренировки-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Пусть сердце стучится в груди.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Нам смелым, и сильным, и ловким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  <a:t>Быть надо всегда впереди. </a:t>
            </a:r>
            <a:br>
              <a:rPr lang="ru-RU" sz="3200" b="1" i="1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05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Arial Narrow" pitchFamily="34" charset="0"/>
              </a:rPr>
              <a:t>Проблема воспитания и развития здорового ребенка в современных условиях является как никогда актуальной. </a:t>
            </a:r>
            <a:br>
              <a:rPr lang="ru-RU" sz="3600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Arial Narrow" pitchFamily="34" charset="0"/>
              </a:rPr>
              <a:t>О проблемах здоровья говорят все больше и больше, а здоровых детей год от года становится все меньше.</a:t>
            </a:r>
            <a:br>
              <a:rPr lang="ru-RU" sz="3600" i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Arial Narrow" pitchFamily="34" charset="0"/>
              </a:rPr>
              <a:t>Здоровье ребенка зависит от ряда факторов: биологических, экологических, социальных, гигиенических, а также от качественного взаимодействия семьи и ДОУ</a:t>
            </a:r>
            <a:endParaRPr lang="ru-RU" sz="36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49685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Формировать у детей привычку к здоровому образу жизни, развивать привычку к аккуратности и чистоте, прививать простейшие навыки самообслуживания, все эти задачи решались в течении всей недели здоровья. Каждый день которой проходил под своим названием.  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854103" y="1186758"/>
            <a:ext cx="5360841" cy="3652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335699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Первый день: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«Мое тело»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Дети получили знания о своем теле, о том что </a:t>
            </a:r>
            <a:r>
              <a:rPr lang="ru-RU" sz="2800" i="1" dirty="0" smtClean="0">
                <a:solidFill>
                  <a:schemeClr val="tx1"/>
                </a:solidFill>
              </a:rPr>
              <a:t>могут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и </a:t>
            </a:r>
            <a:r>
              <a:rPr lang="ru-RU" sz="2800" i="1" dirty="0" smtClean="0">
                <a:solidFill>
                  <a:schemeClr val="tx1"/>
                </a:solidFill>
              </a:rPr>
              <a:t>умеют делать руки, ноги, туловище, голова.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день здоровья фото\DSC05698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131840" y="3068960"/>
            <a:ext cx="6012160" cy="3789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ень здоровья фото\DSC05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35334" y="404664"/>
            <a:ext cx="508036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User\Desktop\день здоровья фото\P1230209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3923928" y="3131168"/>
            <a:ext cx="4968668" cy="372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нь здоровья фото\DSC05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404664"/>
            <a:ext cx="4184629" cy="4717761"/>
          </a:xfrm>
          <a:prstGeom prst="round2DiagRect">
            <a:avLst>
              <a:gd name="adj1" fmla="val 16667"/>
              <a:gd name="adj2" fmla="val 68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 rot="5400000">
            <a:off x="4629889" y="2579025"/>
            <a:ext cx="4293095" cy="426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332656"/>
            <a:ext cx="5076056" cy="20882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Второй день«Мой </a:t>
            </a:r>
            <a:r>
              <a:rPr lang="ru-RU" sz="2800" i="1" dirty="0" err="1" smtClean="0">
                <a:solidFill>
                  <a:schemeClr val="tx1"/>
                </a:solidFill>
              </a:rPr>
              <a:t>Додыр</a:t>
            </a:r>
            <a:r>
              <a:rPr lang="ru-RU" sz="2800" i="1" dirty="0" smtClean="0">
                <a:solidFill>
                  <a:schemeClr val="tx1"/>
                </a:solidFill>
              </a:rPr>
              <a:t>» Дети закрепили представление о правилах личной гигиены и о своем здоровье.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нь здоровья фото\DSC05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79512" y="188639"/>
            <a:ext cx="4608512" cy="400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день здоровья фото\DSC05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635896" y="2924944"/>
            <a:ext cx="525658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нь здоровья фото\DSC057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lum contrast="10000"/>
          </a:blip>
          <a:stretch>
            <a:fillRect/>
          </a:stretch>
        </p:blipFill>
        <p:spPr bwMode="auto">
          <a:xfrm>
            <a:off x="0" y="692696"/>
            <a:ext cx="470186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C:\Users\User\Desktop\день здоровья фото\DSC057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lum contrast="10000"/>
          </a:blip>
          <a:stretch>
            <a:fillRect/>
          </a:stretch>
        </p:blipFill>
        <p:spPr bwMode="auto">
          <a:xfrm>
            <a:off x="4405029" y="2780928"/>
            <a:ext cx="4492511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551040" cy="2376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В гости к детям пришёл Незнайка (Мама </a:t>
            </a:r>
            <a:r>
              <a:rPr lang="ru-RU" sz="2000" i="1" dirty="0" err="1" smtClean="0">
                <a:solidFill>
                  <a:schemeClr val="tx1"/>
                </a:solidFill>
              </a:rPr>
              <a:t>Пазухина</a:t>
            </a:r>
            <a:r>
              <a:rPr lang="ru-RU" sz="2000" i="1" dirty="0" smtClean="0">
                <a:solidFill>
                  <a:schemeClr val="tx1"/>
                </a:solidFill>
              </a:rPr>
              <a:t> Андрея Юлия Александровна). У Незнайки болел зуб, дети приготовили раствор для полоскания и подарили Незнайке зубную щетку и зубную пасту.  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нь здоровья фото\DSC05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0" y="260648"/>
            <a:ext cx="472750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ser\Desktop\день здоровья фото\DSC058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344856" y="3258642"/>
            <a:ext cx="4799144" cy="359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2952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Третий день «День безопасности»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В группе и на улице создавались ситуации с помощью которых у детей формировались представления об опасных ситуациях.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</TotalTime>
  <Words>165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Неделя здоровья      «Олимпийский огонек» группа «Непоседы»</vt:lpstr>
      <vt:lpstr>Проблема воспитания и развития здорового ребенка в современных условиях является как никогда актуальной.  О проблемах здоровья говорят все больше и больше, а здоровых детей год от года становится все меньше. Здоровье ребенка зависит от ряда факторов: биологических, экологических, социальных, гигиенических, а также от качественного взаимодействия семьи и ДОУ</vt:lpstr>
      <vt:lpstr>Формировать у детей привычку к здоровому образу жизни, развивать привычку к аккуратности и чистоте, прививать простейшие навыки самообслуживания, все эти задачи решались в течении всей недели здоровья. Каждый день которой проходил под своим названием.  </vt:lpstr>
      <vt:lpstr>Первый день: «Мое тело» Дети получили знания о своем теле, о том что могут и умеют делать руки, ноги, туловище, голова. </vt:lpstr>
      <vt:lpstr>Слайд 5</vt:lpstr>
      <vt:lpstr>Второй день«Мой Додыр» Дети закрепили представление о правилах личной гигиены и о своем здоровье. </vt:lpstr>
      <vt:lpstr>Слайд 7</vt:lpstr>
      <vt:lpstr>В гости к детям пришёл Незнайка (Мама Пазухина Андрея Юлия Александровна). У Незнайки болел зуб, дети приготовили раствор для полоскания и подарили Незнайке зубную щетку и зубную пасту.  </vt:lpstr>
      <vt:lpstr>Третий день «День безопасности» В группе и на улице создавались ситуации с помощью которых у детей формировались представления об опасных ситуациях.</vt:lpstr>
      <vt:lpstr>Слайд 10</vt:lpstr>
      <vt:lpstr>Четвертый день «Здоровое питание» Дети получили представление о полезных продуктах на нашем столе.</vt:lpstr>
      <vt:lpstr>Мама Андрея Черкасова (Ирина Владимировна) приготовила для детей вкусный и полезный фруктовый салат «Витаминка».</vt:lpstr>
      <vt:lpstr>Четвертый день«Физкульт –Ура» Дети учились быть здоровыми. На утреннюю гимнастику к детям прилетел Карлсон (Мама Семена Сазонова Анна Викторовна) </vt:lpstr>
      <vt:lpstr>Слайд 14</vt:lpstr>
      <vt:lpstr>   Пятый день «Олимпийский огонек» Дети подводили итоги вспоминали чему научились, что узнали нового в течении недели. И в завершении отправились в путешествие на воздушном шаре выручать Олимпийский огонек.</vt:lpstr>
      <vt:lpstr>Слайд 16</vt:lpstr>
      <vt:lpstr>Праздник спортивный гордо  вступает в свои права  Солнцем улыбки доброй  Встречает его детвора  Нам смелым, и сильным, и ловким  Со спортом всегда по пути  Ребят не страшат тренировки-  Пусть сердце стучится в груди.  Нам смелым, и сильным, и ловким  Быть надо всегда впереди. 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здоровья «Олимпийский огонек»</dc:title>
  <dc:creator>User</dc:creator>
  <cp:lastModifiedBy>User</cp:lastModifiedBy>
  <cp:revision>40</cp:revision>
  <dcterms:created xsi:type="dcterms:W3CDTF">2013-01-31T12:39:11Z</dcterms:created>
  <dcterms:modified xsi:type="dcterms:W3CDTF">2013-03-22T12:47:25Z</dcterms:modified>
</cp:coreProperties>
</file>