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3399"/>
    <a:srgbClr val="422C16"/>
    <a:srgbClr val="0C788E"/>
    <a:srgbClr val="006666"/>
    <a:srgbClr val="0099CC"/>
    <a:srgbClr val="3366CC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98" d="100"/>
          <a:sy n="98" d="100"/>
        </p:scale>
        <p:origin x="-1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827584" y="1052736"/>
            <a:ext cx="7772400" cy="223224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Использование игровых технологий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 физическом воспитании детей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дошкольного возраста.</a:t>
            </a:r>
            <a:endParaRPr lang="es-ES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05990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ГБОУ ООШ №21 структурного подразделения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«Дружная семейка»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Зотова Наталья Владимировна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00800" cy="3096344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Сегодня ценность является не там,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где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мир воспринимается по схеме знаю - не знаю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умею - не умею, владею - не владею,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где есть тезис ищу - и нахожу,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думаю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и узнаю, тренируюсь – и делаю.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1988840"/>
            <a:ext cx="47173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7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Игровые технологии широко применяются в дошкольном возрасте, так как игра является ведущей деятельностью в этот период.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6400800" cy="175260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У детей формируются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marL="171450" indent="-171450">
              <a:buBlip>
                <a:blip r:embed="rId2"/>
              </a:buBlip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воображение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и символическая функция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сознания</a:t>
            </a:r>
          </a:p>
          <a:p>
            <a:pPr marL="171450" indent="-171450">
              <a:buBlip>
                <a:blip r:embed="rId2"/>
              </a:buBlip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возникает ориентация в собственных чувствах </a:t>
            </a:r>
          </a:p>
          <a:p>
            <a:pPr marL="171450" indent="-171450">
              <a:buBlip>
                <a:blip r:embed="rId2"/>
              </a:buBlip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формируются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навыки их культурного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выражения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Игровые технологии должны отвечать психологически обоснованным требованиям к использованию игровых ситуаций в детском саду: игровая ситуация должна создавать ребёнку возможность принятия на себя роли действующего в игровой ситуации персонажа.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Л. В.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Загрекова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выделяет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следующие компоненты игровых технологий: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15531"/>
            <a:ext cx="8229600" cy="4525963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отивационный</a:t>
            </a:r>
          </a:p>
          <a:p>
            <a:r>
              <a:rPr lang="ru-RU" sz="2800" dirty="0" err="1" smtClean="0">
                <a:latin typeface="Times New Roman"/>
                <a:ea typeface="Times New Roman"/>
              </a:rPr>
              <a:t>ориентационно</a:t>
            </a:r>
            <a:r>
              <a:rPr lang="ru-RU" sz="2800" dirty="0" smtClean="0">
                <a:latin typeface="Times New Roman"/>
                <a:ea typeface="Times New Roman"/>
              </a:rPr>
              <a:t>-целевой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содержательно-операционный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r>
              <a:rPr lang="ru-RU" sz="2800" dirty="0">
                <a:latin typeface="Times New Roman"/>
                <a:ea typeface="Times New Roman"/>
              </a:rPr>
              <a:t>ценностно-волевой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>
                <a:latin typeface="Times New Roman"/>
                <a:ea typeface="Times New Roman"/>
              </a:rPr>
              <a:t>оценочный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/>
                <a:ea typeface="Times New Roman"/>
              </a:rPr>
              <a:t>Все рассмотренные компоненты находятся в тесной взаимосвязи и включают ряд структурных элементов.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556792"/>
            <a:ext cx="4968552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установочный элемент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игровые ситуации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задачи игры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правила игры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игровые действия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игровое состояние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результат игры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91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CC3399"/>
                </a:solidFill>
                <a:latin typeface="Times New Roman"/>
                <a:ea typeface="Times New Roman"/>
                <a:cs typeface="Times New Roman"/>
              </a:rPr>
              <a:t>Этапы игровых технологий: </a:t>
            </a:r>
            <a:r>
              <a:rPr lang="ru-RU" sz="4000" dirty="0">
                <a:solidFill>
                  <a:srgbClr val="CC3399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CC3399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CC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Первый этап. Подготовка к игре. Логика подготовки к игре связана с компонентами игры: мотивационным, ориентационным, содержательно-операционным, ценностно-волевым и оценочным. </a:t>
            </a:r>
            <a:endParaRPr lang="ru-RU" sz="2000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Второй этап. Проведение игры. Необходимым элементом проведения игры является наличие эмоционального фона, заинтересованности. В процессе игровой деятельности должна разрешаться проблемная ситуация. </a:t>
            </a:r>
            <a:endParaRPr lang="ru-RU" sz="2000" dirty="0" smtClean="0">
              <a:solidFill>
                <a:srgbClr val="003399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Третий этап. Подведение итогов игры. При подведении итогов следует исходить из конечного результата игры, то есть степени усвоения знаний, формирования убеждений, развития самостоятельного творческого мышления. </a:t>
            </a:r>
            <a:endParaRPr lang="ru-RU" sz="2000" dirty="0">
              <a:solidFill>
                <a:srgbClr val="003399"/>
              </a:solidFill>
              <a:latin typeface="Calibri"/>
              <a:ea typeface="Calibri"/>
              <a:cs typeface="Times New Roman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61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/>
                <a:ea typeface="Times New Roman"/>
              </a:rPr>
              <a:t>Изменилась </a:t>
            </a:r>
            <a:r>
              <a:rPr lang="ru-RU" sz="2800" dirty="0">
                <a:latin typeface="Times New Roman"/>
                <a:ea typeface="Times New Roman"/>
              </a:rPr>
              <a:t>действительность, окружающая детей, на смену коллективным играм пришли компьютерные.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8239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044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3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Именно в подвижных играх ребенок получает уникальную возможность максимально проявить собственную активность и творчество, ликвидировать дефицит движений, реализоваться и утвердить себя, получить массу радостных эмоций и переживаний.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4807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61415"/>
            <a:ext cx="6552728" cy="473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88216"/>
            <a:ext cx="6575547" cy="48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Программа </a:t>
            </a:r>
            <a:r>
              <a:rPr lang="ru-RU" sz="2400" dirty="0">
                <a:latin typeface="Times New Roman"/>
                <a:ea typeface="Times New Roman"/>
              </a:rPr>
              <a:t>«Играйте на здоровье» для детей 5-7 </a:t>
            </a:r>
            <a:r>
              <a:rPr lang="ru-RU" sz="2400" dirty="0" smtClean="0">
                <a:latin typeface="Times New Roman"/>
                <a:ea typeface="Times New Roman"/>
              </a:rPr>
              <a:t>лет. Направлена </a:t>
            </a:r>
            <a:r>
              <a:rPr lang="ru-RU" sz="2400" dirty="0">
                <a:latin typeface="Times New Roman"/>
                <a:ea typeface="Times New Roman"/>
              </a:rPr>
              <a:t>на гармоническое физическое развитие ребенка через приобщение к спортивным играм и упражнениям с учетом состояния здоровья, уровня физической подготовленности и развития. </a:t>
            </a:r>
            <a:endParaRPr lang="ru-RU" sz="2400" dirty="0"/>
          </a:p>
        </p:txBody>
      </p:sp>
      <p:pic>
        <p:nvPicPr>
          <p:cNvPr id="2050" name="Picture 2" descr="C:\Users\1\Desktop\Волош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3289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5107</TotalTime>
  <Words>268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Использование игровых технологий в физическом воспитании детей  дошкольного возраста.</vt:lpstr>
      <vt:lpstr>Игровые технологии широко применяются в дошкольном возрасте, так как игра является ведущей деятельностью в этот период.  </vt:lpstr>
      <vt:lpstr>Презентация PowerPoint</vt:lpstr>
      <vt:lpstr>Л. В. Загрекова  выделяет следующие компоненты игровых технологий:  </vt:lpstr>
      <vt:lpstr>Все рассмотренные компоненты находятся в тесной взаимосвязи и включают ряд структурных элементов. </vt:lpstr>
      <vt:lpstr>Этапы игровых технологий:  </vt:lpstr>
      <vt:lpstr>Изменилась действительность, окружающая детей, на смену коллективным играм пришли компьютерные. </vt:lpstr>
      <vt:lpstr>Именно в подвижных играх ребенок получает уникальную возможность максимально проявить собственную активность и творчество, ликвидировать дефицит движений, реализоваться и утвердить себя, получить массу радостных эмоций и переживаний. </vt:lpstr>
      <vt:lpstr>   Программа «Играйте на здоровье» для детей 5-7 лет. Направлена на гармоническое физическое развитие ребенка через приобщение к спортивным играм и упражнениям с учетом состояния здоровья, уровня физической подготовленности и развития. </vt:lpstr>
      <vt:lpstr>Сегодня ценность является не там,  где мир воспринимается по схеме знаю - не знаю,  умею - не умею, владею - не владею,  а где есть тезис ищу - и нахожу,  думаю - и узнаю, тренируюсь – и делаю. 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Гром</cp:lastModifiedBy>
  <cp:revision>738</cp:revision>
  <dcterms:created xsi:type="dcterms:W3CDTF">2010-05-23T14:28:12Z</dcterms:created>
  <dcterms:modified xsi:type="dcterms:W3CDTF">2013-03-31T12:10:43Z</dcterms:modified>
</cp:coreProperties>
</file>