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AC5DBB-29E8-4A01-9903-8C341273AB8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5DBB-29E8-4A01-9903-8C341273AB8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5DBB-29E8-4A01-9903-8C341273AB8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AC5DBB-29E8-4A01-9903-8C341273AB8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AC5DBB-29E8-4A01-9903-8C341273AB8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5DBB-29E8-4A01-9903-8C341273AB8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5DBB-29E8-4A01-9903-8C341273AB8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AC5DBB-29E8-4A01-9903-8C341273AB8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5DBB-29E8-4A01-9903-8C341273AB8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AC5DBB-29E8-4A01-9903-8C341273AB8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AC5DBB-29E8-4A01-9903-8C341273AB8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AC5DBB-29E8-4A01-9903-8C341273AB8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207170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 </a:t>
            </a:r>
            <a:r>
              <a:rPr lang="ru-RU" sz="3200" b="1" dirty="0" smtClean="0">
                <a:solidFill>
                  <a:srgbClr val="00B050"/>
                </a:solidFill>
              </a:rPr>
              <a:t>Занятие </a:t>
            </a:r>
            <a:r>
              <a:rPr lang="ru-RU" sz="3200" b="1" dirty="0">
                <a:solidFill>
                  <a:srgbClr val="00B050"/>
                </a:solidFill>
              </a:rPr>
              <a:t>для детей </a:t>
            </a:r>
            <a:r>
              <a:rPr lang="en-US" sz="3200" b="1" dirty="0" smtClean="0">
                <a:solidFill>
                  <a:srgbClr val="00B050"/>
                </a:solidFill>
              </a:rPr>
              <a:t>6 – 7 </a:t>
            </a:r>
            <a:r>
              <a:rPr lang="ru-RU" sz="3200" b="1" dirty="0" smtClean="0">
                <a:solidFill>
                  <a:srgbClr val="00B050"/>
                </a:solidFill>
              </a:rPr>
              <a:t>лет с </a:t>
            </a:r>
            <a:r>
              <a:rPr lang="ru-RU" sz="3200" b="1" dirty="0">
                <a:solidFill>
                  <a:srgbClr val="00B050"/>
                </a:solidFill>
              </a:rPr>
              <a:t>синдромом </a:t>
            </a:r>
            <a:r>
              <a:rPr lang="ru-RU" sz="3200" dirty="0" smtClean="0">
                <a:solidFill>
                  <a:srgbClr val="00B050"/>
                </a:solidFill>
              </a:rPr>
              <a:t>повышенной активности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тема: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«Мы </a:t>
            </a:r>
            <a:r>
              <a:rPr lang="ru-RU" sz="4000" b="1" dirty="0">
                <a:solidFill>
                  <a:srgbClr val="C00000"/>
                </a:solidFill>
              </a:rPr>
              <a:t>- разные,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мы </a:t>
            </a:r>
            <a:r>
              <a:rPr lang="ru-RU" sz="4000" b="1" dirty="0">
                <a:solidFill>
                  <a:srgbClr val="C00000"/>
                </a:solidFill>
              </a:rPr>
              <a:t>- вместе».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Автор: </a:t>
            </a:r>
            <a:r>
              <a:rPr lang="ru-RU" b="1" dirty="0" err="1">
                <a:solidFill>
                  <a:srgbClr val="0070C0"/>
                </a:solidFill>
              </a:rPr>
              <a:t>Колоненкова</a:t>
            </a:r>
            <a:r>
              <a:rPr lang="ru-RU" b="1" dirty="0">
                <a:solidFill>
                  <a:srgbClr val="0070C0"/>
                </a:solidFill>
              </a:rPr>
              <a:t> Оксана Валерьевна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педагог-психолог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ГБОУ гимназия №2072 (</a:t>
            </a:r>
            <a:r>
              <a:rPr lang="ru-RU" b="1" smtClean="0">
                <a:solidFill>
                  <a:srgbClr val="0070C0"/>
                </a:solidFill>
              </a:rPr>
              <a:t>дошкольное отделение №3)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города Москв</a:t>
            </a:r>
            <a:r>
              <a:rPr lang="ru-RU" dirty="0" smtClean="0">
                <a:solidFill>
                  <a:srgbClr val="0070C0"/>
                </a:solidFill>
              </a:rPr>
              <a:t>ы</a:t>
            </a:r>
            <a:r>
              <a:rPr lang="ru-RU" b="1" dirty="0" smtClean="0">
                <a:solidFill>
                  <a:srgbClr val="0070C0"/>
                </a:solidFill>
              </a:rPr>
              <a:t>,        </a:t>
            </a:r>
          </a:p>
          <a:p>
            <a:pPr algn="r"/>
            <a:endParaRPr lang="ru-RU" b="1" dirty="0" smtClean="0"/>
          </a:p>
          <a:p>
            <a:pPr algn="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928802"/>
            <a:ext cx="1785918" cy="238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286808" cy="470898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групповое,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 – 25 минут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произвольности и самоконтроля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внимания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снятие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напряжения,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и совершенствование коммуникативных навыков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эмоционально-выразительных движений, развитие тактильного восприятия.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55500" dist="508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7615262" cy="507209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/>
            <a:r>
              <a:rPr lang="ru-RU" dirty="0" smtClean="0"/>
              <a:t>Участники игры, передавая мяч по кругу, называют друг друга необидными словами (названия овощей, фруктов, мебели, грибов) только в уменьшительно-ласкательной форме: «А ты,… </a:t>
            </a:r>
            <a:r>
              <a:rPr lang="ru-RU" dirty="0" err="1" smtClean="0"/>
              <a:t>морковочка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214686"/>
            <a:ext cx="3429024" cy="2971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357166"/>
            <a:ext cx="7149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Обзывалки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6143668" cy="4786346"/>
          </a:xfrm>
        </p:spPr>
        <p:txBody>
          <a:bodyPr>
            <a:normAutofit lnSpcReduction="10000"/>
          </a:bodyPr>
          <a:lstStyle/>
          <a:p>
            <a:pPr algn="just"/>
            <a:endParaRPr lang="ru-RU" i="1" dirty="0" smtClean="0"/>
          </a:p>
          <a:p>
            <a:pPr algn="just"/>
            <a:r>
              <a:rPr lang="ru-RU" i="1" dirty="0" smtClean="0"/>
              <a:t> </a:t>
            </a:r>
            <a:r>
              <a:rPr lang="ru-RU" dirty="0" smtClean="0"/>
              <a:t>Все дети встают в круг. Ведущий один за другим вкатывает теннисные мячики. Детям сообщаются правила игры: мячи не должны останавливаться и выкатываться за пределы круга, их можно толкать ногой или рукой. Если участники успешно выполняют правила игры, ведущий вкатывает дополнительные мячи. Смысл игры – установить командный рекорд по количеству мячей в круге.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0"/>
            <a:ext cx="8072462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«Броуновское движение»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214554"/>
            <a:ext cx="2108387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«Волшебный мешочек»</a:t>
            </a:r>
            <a:endParaRPr lang="ru-RU" sz="4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1857364"/>
            <a:ext cx="4000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Дети рассматривают мелкие игрушки, а затем их кладут в матерчатый мешочек и предлагается на ощупь определить каждую из них.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16" y="2285992"/>
            <a:ext cx="312231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467600" cy="1142984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 «Летает – не летает»</a:t>
            </a:r>
            <a:br>
              <a:rPr lang="ru-RU" sz="4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7467600" cy="4873752"/>
          </a:xfrm>
        </p:spPr>
        <p:txBody>
          <a:bodyPr/>
          <a:lstStyle/>
          <a:p>
            <a:r>
              <a:rPr lang="ru-RU" dirty="0" smtClean="0"/>
              <a:t>Психолог называет разные предметы. Дети должны поднять руки тогда, когда называют предмет, который может летать. Психолог может их обманывать.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2963" y="3286124"/>
            <a:ext cx="394030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Заключительный этап</a:t>
            </a:r>
            <a:br>
              <a:rPr lang="ru-RU" sz="40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636"/>
            <a:ext cx="7467600" cy="1614486"/>
          </a:xfrm>
        </p:spPr>
        <p:txBody>
          <a:bodyPr/>
          <a:lstStyle/>
          <a:p>
            <a:pPr algn="just"/>
            <a:r>
              <a:rPr lang="ru-RU" dirty="0" smtClean="0"/>
              <a:t>Подведение итогов, передавая листочек друг другу по кругу.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00108"/>
            <a:ext cx="356483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Использованная литература</a:t>
            </a:r>
            <a:r>
              <a:rPr lang="ru-RU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ru-RU" sz="2400" dirty="0" smtClean="0"/>
          </a:p>
          <a:p>
            <a:pPr lvl="1"/>
            <a:endParaRPr lang="ru-RU" sz="2400" dirty="0" smtClean="0"/>
          </a:p>
          <a:p>
            <a:pPr lvl="1"/>
            <a:r>
              <a:rPr lang="ru-RU" sz="2400" dirty="0" smtClean="0"/>
              <a:t>Комплексное сопровождение детей дошкольного возраста/ Под </a:t>
            </a:r>
            <a:r>
              <a:rPr lang="ru-RU" sz="2400" dirty="0" err="1" smtClean="0"/>
              <a:t>науч</a:t>
            </a:r>
            <a:r>
              <a:rPr lang="ru-RU" sz="2400" dirty="0" smtClean="0"/>
              <a:t>. ред. проф. </a:t>
            </a:r>
            <a:r>
              <a:rPr lang="ru-RU" sz="2400" dirty="0" err="1" smtClean="0"/>
              <a:t>Л.М.Шипицыной</a:t>
            </a:r>
            <a:r>
              <a:rPr lang="ru-RU" sz="2400" dirty="0" smtClean="0"/>
              <a:t>. – СПб., 2005.</a:t>
            </a:r>
          </a:p>
          <a:p>
            <a:pPr lvl="1"/>
            <a:endParaRPr lang="ru-RU" sz="2400" dirty="0" smtClean="0"/>
          </a:p>
          <a:p>
            <a:pPr lvl="1"/>
            <a:r>
              <a:rPr lang="ru-RU" sz="2400" dirty="0" err="1" smtClean="0"/>
              <a:t>Арцишевская</a:t>
            </a:r>
            <a:r>
              <a:rPr lang="ru-RU" sz="2400" dirty="0" smtClean="0"/>
              <a:t> И.Л. Работа психолога в детском саду с </a:t>
            </a:r>
            <a:r>
              <a:rPr lang="ru-RU" sz="2400" dirty="0" err="1" smtClean="0"/>
              <a:t>гиперактивными</a:t>
            </a:r>
            <a:r>
              <a:rPr lang="ru-RU" sz="2400" dirty="0" smtClean="0"/>
              <a:t> детьми. – М., 2005.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292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 Занятие для детей 6 – 7 лет с синдромом повышенной активности   тема: «Мы - разные,  мы - вместе». </vt:lpstr>
      <vt:lpstr>Слайд 2</vt:lpstr>
      <vt:lpstr>  </vt:lpstr>
      <vt:lpstr> </vt:lpstr>
      <vt:lpstr>Игра «Волшебный мешочек»</vt:lpstr>
      <vt:lpstr>Игра «Летает – не летает» </vt:lpstr>
      <vt:lpstr>Заключительный этап </vt:lpstr>
      <vt:lpstr>Использованная литература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для детей 6 – 7 лет с синдромом гиперактивности   тема: «Мы - разные, мы - вместе».</dc:title>
  <dc:creator>DNA7 X86</dc:creator>
  <cp:lastModifiedBy>DNA7 X86</cp:lastModifiedBy>
  <cp:revision>16</cp:revision>
  <dcterms:created xsi:type="dcterms:W3CDTF">2012-01-15T11:47:44Z</dcterms:created>
  <dcterms:modified xsi:type="dcterms:W3CDTF">2013-12-14T14:06:22Z</dcterms:modified>
</cp:coreProperties>
</file>