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67" r:id="rId3"/>
    <p:sldId id="269" r:id="rId4"/>
    <p:sldId id="271" r:id="rId5"/>
    <p:sldId id="272" r:id="rId6"/>
    <p:sldId id="273" r:id="rId7"/>
    <p:sldId id="277" r:id="rId8"/>
    <p:sldId id="278" r:id="rId9"/>
    <p:sldId id="257" r:id="rId10"/>
    <p:sldId id="265" r:id="rId11"/>
    <p:sldId id="259" r:id="rId12"/>
    <p:sldId id="261" r:id="rId13"/>
    <p:sldId id="279" r:id="rId14"/>
    <p:sldId id="275" r:id="rId15"/>
    <p:sldId id="281" r:id="rId16"/>
    <p:sldId id="263" r:id="rId17"/>
    <p:sldId id="274" r:id="rId18"/>
    <p:sldId id="280" r:id="rId19"/>
    <p:sldId id="282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3" autoAdjust="0"/>
    <p:restoredTop sz="94574" autoAdjust="0"/>
  </p:normalViewPr>
  <p:slideViewPr>
    <p:cSldViewPr>
      <p:cViewPr varScale="1">
        <p:scale>
          <a:sx n="51" d="100"/>
          <a:sy n="51" d="100"/>
        </p:scale>
        <p:origin x="-120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2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2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hyperlink" Target="http://upload.wikimedia.org/wikipedia/commons/thumb/6/69/RussiaKarelia2007-01.png/240px-RussiaKarelia2007-01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tula.ru/pic/2009_12/gerb_rf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gamuli.narod.ru/Flag_RF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hotoforum.ru/f/photo/000/289/289779_74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ervimg.com/u/f62/15/62/74/74/0_228310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hat.himki.net/4gallery/data/media/546/kuranty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83;&#1100;&#1103;\Desktop\&#1052;&#1054;%20&#1087;&#1072;&#1090;&#1088;&#1080;&#1086;&#1090;&#1080;&#1095;&#1077;&#1089;&#1082;&#1086;&#1077;%20&#1074;&#1086;&#1089;&#1087;&#1080;&#1090;&#1072;&#1085;&#1080;&#1077;\Boj_kurantov-Boj_kurantov-spaces_ru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saak-levitan.ru/photoalbum/moscow/red_square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hyperlink" Target="http://upload.wikimedia.org/wikipedia/commons/thumb/6/69/RussiaKarelia2007-01.png/240px-RussiaKarelia2007-01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tula.ru/pic/2009_12/gerb_rf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gamuli.narod.ru/Flag_RF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g.lenta.ru/news/2009/11/14/time1/picture.jpg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amuli.narod.ru/Flag_RF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amuli.narod.ru/Flag_RF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hyperlink" Target="http://img.oboimne.ru/Img/full/2010-06/15/kartinka-na-lyubimuyu-temu-vselyaet-nadezhdu-vesma-podhodit-dlya-ezhednevnogo-ispolzovaniya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stat17.privet.ru/lr/0a037d5dcf21b73ba0b55a17681656db" TargetMode="External"/><Relationship Id="rId13" Type="http://schemas.openxmlformats.org/officeDocument/2006/relationships/image" Target="../media/image24.jpeg"/><Relationship Id="rId18" Type="http://schemas.openxmlformats.org/officeDocument/2006/relationships/hyperlink" Target="http://www.rublya.net/uploads/posts/thumbs/1258133084_06.jpg" TargetMode="External"/><Relationship Id="rId3" Type="http://schemas.openxmlformats.org/officeDocument/2006/relationships/image" Target="../media/image19.jpeg"/><Relationship Id="rId21" Type="http://schemas.openxmlformats.org/officeDocument/2006/relationships/image" Target="../media/image28.jpeg"/><Relationship Id="rId7" Type="http://schemas.openxmlformats.org/officeDocument/2006/relationships/image" Target="../media/image21.jpeg"/><Relationship Id="rId12" Type="http://schemas.openxmlformats.org/officeDocument/2006/relationships/hyperlink" Target="http://img1.liveinternet.ru/images/attach/c/0/32/511/32511793_af5.jpg" TargetMode="External"/><Relationship Id="rId17" Type="http://schemas.openxmlformats.org/officeDocument/2006/relationships/image" Target="../media/image26.jpeg"/><Relationship Id="rId2" Type="http://schemas.openxmlformats.org/officeDocument/2006/relationships/hyperlink" Target="http://common.regnum.ru/pictures/news/2010-05/bramaputra-big.jpg" TargetMode="External"/><Relationship Id="rId16" Type="http://schemas.openxmlformats.org/officeDocument/2006/relationships/hyperlink" Target="http://img1.liveinternet.ru/images/attach/c/1/54/426/54426706_1.jpg" TargetMode="External"/><Relationship Id="rId20" Type="http://schemas.openxmlformats.org/officeDocument/2006/relationships/hyperlink" Target="http://img.crazys.info/files/i/2009.1.26/thumbs/1232935450_0_2867b_2b1c812_xl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g-fotki.yandex.ru/get/3302/zimareva2008.0/0_16fa9_4112e4c0_XL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5" Type="http://schemas.openxmlformats.org/officeDocument/2006/relationships/image" Target="../media/image25.jpeg"/><Relationship Id="rId23" Type="http://schemas.openxmlformats.org/officeDocument/2006/relationships/image" Target="../media/image29.jpeg"/><Relationship Id="rId10" Type="http://schemas.openxmlformats.org/officeDocument/2006/relationships/hyperlink" Target="http://photos.lifeisphoto.ru/39/0/396144.jpg" TargetMode="External"/><Relationship Id="rId19" Type="http://schemas.openxmlformats.org/officeDocument/2006/relationships/image" Target="../media/image27.jpeg"/><Relationship Id="rId4" Type="http://schemas.openxmlformats.org/officeDocument/2006/relationships/hyperlink" Target="http://img-fotki.yandex.ru/get/17/imayakova.0/0_e979_87440b07_XL" TargetMode="External"/><Relationship Id="rId9" Type="http://schemas.openxmlformats.org/officeDocument/2006/relationships/image" Target="../media/image22.jpeg"/><Relationship Id="rId14" Type="http://schemas.openxmlformats.org/officeDocument/2006/relationships/hyperlink" Target="http://img-fotki.yandex.ru/get/3100/dvserzhantov.a1/0_257f2_5fb6e9a_XL" TargetMode="External"/><Relationship Id="rId22" Type="http://schemas.openxmlformats.org/officeDocument/2006/relationships/hyperlink" Target="http://www.lensart.ru/pictureview7-pid-3b78-et-2b6262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://schoolschool65.narod.ru/1.gi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hoto-wallpapers.ru/view_preview.php?id=Kosmos182&amp;width=1600&amp;height=120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chool65.narod.ru/1.gif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83;&#1100;&#1103;\Desktop\&#1052;&#1054;%20&#1087;&#1072;&#1090;&#1088;&#1080;&#1086;&#1090;&#1080;&#1095;&#1077;&#1089;&#1082;&#1086;&#1077;%20&#1074;&#1086;&#1089;&#1087;&#1080;&#1090;&#1072;&#1085;&#1080;&#1077;\Gimn-Gimn_Rossii_-_original_so_slov-spaces_ru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bms.24open.ru/images/637cd490e95cadbcb77646c6af300bd6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am.kg/uploads/posts/2010-02/1266856855_037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deti.religiousbook.org.ua/img/u012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ehlibrary.ednet.ns.ca/kids'_corner/people.jp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1.liveinternet.ru/images/attach/c/1/53/813/53813266_COSMOS3.JP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etodist.lbz.ru/nio/images/partners/globus_Rossii.jp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saak-levitan.ru/photoalbum/moscow/red_square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upload.wikimedia.org/wikipedia/commons/thumb/6/69/RussiaKarelia2007-01.png/240px-RussiaKarelia2007-01.pn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7" y="928671"/>
            <a:ext cx="800105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85775" y="1488401"/>
            <a:ext cx="32893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5000" dirty="0" smtClean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 </a:t>
            </a:r>
            <a:endParaRPr lang="ru-RU" sz="5000" dirty="0">
              <a:solidFill>
                <a:srgbClr val="FF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4" y="4000505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     Р о с </a:t>
            </a:r>
            <a:r>
              <a:rPr lang="ru-RU" sz="7200" dirty="0" err="1" smtClean="0">
                <a:solidFill>
                  <a:srgbClr val="FF0000"/>
                </a:solidFill>
              </a:rPr>
              <a:t>с</a:t>
            </a:r>
            <a:r>
              <a:rPr lang="ru-RU" sz="7200" dirty="0" smtClean="0">
                <a:solidFill>
                  <a:srgbClr val="FF0000"/>
                </a:solidFill>
              </a:rPr>
              <a:t> и я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7" name="i-main-pic" descr="Картинка 14 из 10682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357166"/>
            <a:ext cx="76438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Arial Black" pitchFamily="34" charset="0"/>
              </a:rPr>
              <a:t>Символы</a:t>
            </a:r>
            <a:br>
              <a:rPr lang="ru-RU" sz="9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9600" b="1" dirty="0" smtClean="0">
                <a:solidFill>
                  <a:srgbClr val="FF0000"/>
                </a:solidFill>
                <a:latin typeface="Arial Black" pitchFamily="34" charset="0"/>
              </a:rPr>
              <a:t>России.</a:t>
            </a:r>
          </a:p>
          <a:p>
            <a:r>
              <a:rPr lang="ru-RU" sz="9600" b="1" dirty="0" smtClean="0">
                <a:solidFill>
                  <a:srgbClr val="FF0000"/>
                </a:solidFill>
                <a:latin typeface="Arial Black" pitchFamily="34" charset="0"/>
              </a:rPr>
              <a:t>Флаг.</a:t>
            </a:r>
            <a:endParaRPr lang="ru-RU" sz="9600" dirty="0"/>
          </a:p>
        </p:txBody>
      </p:sp>
      <p:pic>
        <p:nvPicPr>
          <p:cNvPr id="9" name="i-main-pic" descr="Картинка 4 из 5976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214290"/>
            <a:ext cx="175132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1 из 84000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22 из 84000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12 из 2027">
            <a:hlinkClick r:id="rId3" tgtFrame="_blank"/>
          </p:cNvPr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oj_kurantov-Boj_kurantov-spaces_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14348" y="21429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9 из 84000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upload.wikimedia.org/wikipedia/commons/thumb/6/69/RussiaKarelia2007-01.png/240px-RussiaKarelia2007-01.pn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7" y="928671"/>
            <a:ext cx="800105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85775" y="1488401"/>
            <a:ext cx="32893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5000" dirty="0" smtClean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 </a:t>
            </a:r>
            <a:endParaRPr lang="ru-RU" sz="5000" dirty="0">
              <a:solidFill>
                <a:srgbClr val="FF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4" y="4000505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     Р о с </a:t>
            </a:r>
            <a:r>
              <a:rPr lang="ru-RU" sz="7200" dirty="0" err="1" smtClean="0">
                <a:solidFill>
                  <a:srgbClr val="FF0000"/>
                </a:solidFill>
              </a:rPr>
              <a:t>с</a:t>
            </a:r>
            <a:r>
              <a:rPr lang="ru-RU" sz="7200" dirty="0" smtClean="0">
                <a:solidFill>
                  <a:srgbClr val="FF0000"/>
                </a:solidFill>
              </a:rPr>
              <a:t> и я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7" name="i-main-pic" descr="Картинка 14 из 10682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357166"/>
            <a:ext cx="764386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Arial Black" pitchFamily="34" charset="0"/>
              </a:rPr>
              <a:t>Символы</a:t>
            </a:r>
            <a:br>
              <a:rPr lang="ru-RU" sz="9600" b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96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9600" b="1" dirty="0" smtClean="0">
                <a:solidFill>
                  <a:srgbClr val="FF0000"/>
                </a:solidFill>
                <a:latin typeface="Arial Black" pitchFamily="34" charset="0"/>
              </a:rPr>
              <a:t>России</a:t>
            </a:r>
          </a:p>
          <a:p>
            <a:r>
              <a:rPr lang="ru-RU" sz="9600" b="1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endParaRPr lang="ru-RU" sz="9600" dirty="0"/>
          </a:p>
        </p:txBody>
      </p:sp>
      <p:pic>
        <p:nvPicPr>
          <p:cNvPr id="9" name="i-main-pic" descr="Картинка 4 из 5976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214290"/>
            <a:ext cx="175132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g.lenta.ru/news/2009/11/14/time1/picture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14 из 1068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14 из 1068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85720" y="428604"/>
            <a:ext cx="5786478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715140" y="4857760"/>
            <a:ext cx="1666861" cy="1406515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572264" y="2857496"/>
            <a:ext cx="2000264" cy="106521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http://img.oboimne.ru/Img/full/2010-06/15/kartinka-na-lyubimuyu-temu-vselyaet-nadezhdu-vesma-podhodit-dlya-ezhednevnogo-ispolzovaniy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571480"/>
            <a:ext cx="2071702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6" name="i-main-pic" descr="Картинка 10 из 11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-main-pic" descr="Картинка 23 из 111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-main-pic" descr="Картинка 36 из 111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-main-pic" descr="Картинка 2 из 2140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http://photos.lifeisphoto.ru/39/0/396144.jpg">
            <a:hlinkClick r:id="rId10" tgtFrame="_blank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-main-pic" descr="Картинка 8 из 19">
            <a:hlinkClick r:id="rId12" tgtFrame="_blank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-main-pic" descr="Картинка 13 из 19">
            <a:hlinkClick r:id="rId14" tgtFrame="_blank"/>
          </p:cNvPr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-main-pic" descr="Картинка 120 из 2140">
            <a:hlinkClick r:id="rId16" tgtFrame="_blank"/>
          </p:cNvPr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i-main-pic" descr="Картинка 78 из 2140">
            <a:hlinkClick r:id="rId18" tgtFrame="_blank"/>
          </p:cNvPr>
          <p:cNvPicPr/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-main-pic" descr="Картинка 18 из 2140">
            <a:hlinkClick r:id="rId20" tgtFrame="_blank"/>
          </p:cNvPr>
          <p:cNvPicPr/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-main-pic" descr="Картинка 8 из 2140">
            <a:hlinkClick r:id="rId22" tgtFrame="_blank"/>
          </p:cNvPr>
          <p:cNvPicPr/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0"/>
            <a:ext cx="10001320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74 из 26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4500570"/>
            <a:ext cx="68532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Россия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hoto-wallpapers.ru/view_preview.php?id=Kosmos182&amp;width=1600&amp;height=1200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74 из 268">
            <a:hlinkClick r:id="rId3" tgtFrame="_blank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4500570"/>
            <a:ext cx="68532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Россия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Gimn-Gimn_Rossii_-_original_so_slov-spaces_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00034" y="42860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1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38 из 9689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-main-pic" descr="Картинка 21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deti.religiousbook.org.ua/img/u012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2 из 3514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-main-pic" descr="Картинка 6 из 2507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4 из 10143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71480"/>
            <a:ext cx="728667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9 из 84000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439</TotalTime>
  <Words>36</Words>
  <PresentationFormat>Экран (4:3)</PresentationFormat>
  <Paragraphs>27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</vt:lpstr>
      <vt:lpstr>Слайд 2</vt:lpstr>
      <vt:lpstr>Слайд 3</vt:lpstr>
      <vt:lpstr>Слайд 4</vt:lpstr>
      <vt:lpstr>Слайд 5</vt:lpstr>
      <vt:lpstr> </vt:lpstr>
      <vt:lpstr>Слайд 7</vt:lpstr>
      <vt:lpstr> </vt:lpstr>
      <vt:lpstr> </vt:lpstr>
      <vt:lpstr>Слайд 10</vt:lpstr>
      <vt:lpstr>Слайд 11</vt:lpstr>
      <vt:lpstr>Слайд 12</vt:lpstr>
      <vt:lpstr> </vt:lpstr>
      <vt:lpstr> </vt:lpstr>
      <vt:lpstr>Слайд 15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51</cp:revision>
  <dcterms:created xsi:type="dcterms:W3CDTF">2011-03-09T10:01:55Z</dcterms:created>
  <dcterms:modified xsi:type="dcterms:W3CDTF">2011-04-05T10:54:55Z</dcterms:modified>
</cp:coreProperties>
</file>