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71" r:id="rId15"/>
    <p:sldId id="270" r:id="rId16"/>
    <p:sldId id="269" r:id="rId17"/>
  </p:sldIdLst>
  <p:sldSz cx="9144000" cy="6858000" type="screen4x3"/>
  <p:notesSz cx="6791325" cy="99218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DBFF"/>
    <a:srgbClr val="FFFF66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9" autoAdjust="0"/>
    <p:restoredTop sz="94660"/>
  </p:normalViewPr>
  <p:slideViewPr>
    <p:cSldViewPr>
      <p:cViewPr varScale="1">
        <p:scale>
          <a:sx n="104" d="100"/>
          <a:sy n="104" d="100"/>
        </p:scale>
        <p:origin x="-1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7915160-876C-44F1-BFF6-30FDD98D6A5F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C16450F-AB6E-4D1C-8B42-0303EB4853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5160-876C-44F1-BFF6-30FDD98D6A5F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450F-AB6E-4D1C-8B42-0303EB485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5160-876C-44F1-BFF6-30FDD98D6A5F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450F-AB6E-4D1C-8B42-0303EB485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5160-876C-44F1-BFF6-30FDD98D6A5F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450F-AB6E-4D1C-8B42-0303EB485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5160-876C-44F1-BFF6-30FDD98D6A5F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450F-AB6E-4D1C-8B42-0303EB485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5160-876C-44F1-BFF6-30FDD98D6A5F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450F-AB6E-4D1C-8B42-0303EB4853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5160-876C-44F1-BFF6-30FDD98D6A5F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450F-AB6E-4D1C-8B42-0303EB485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5160-876C-44F1-BFF6-30FDD98D6A5F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450F-AB6E-4D1C-8B42-0303EB485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5160-876C-44F1-BFF6-30FDD98D6A5F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450F-AB6E-4D1C-8B42-0303EB485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5160-876C-44F1-BFF6-30FDD98D6A5F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450F-AB6E-4D1C-8B42-0303EB4853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5160-876C-44F1-BFF6-30FDD98D6A5F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450F-AB6E-4D1C-8B42-0303EB485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7915160-876C-44F1-BFF6-30FDD98D6A5F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C16450F-AB6E-4D1C-8B42-0303EB485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4.png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779" y="25585"/>
            <a:ext cx="9076786" cy="6813376"/>
          </a:xfrm>
          <a:prstGeom prst="rect">
            <a:avLst/>
          </a:prstGeom>
          <a:solidFill>
            <a:srgbClr val="FFFF66"/>
          </a:solidFill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400" b="1" dirty="0" smtClean="0">
                <a:ln/>
                <a:solidFill>
                  <a:schemeClr val="accent3"/>
                </a:solidFill>
              </a:rPr>
              <a:t> </a:t>
            </a:r>
          </a:p>
          <a:p>
            <a:r>
              <a:rPr lang="ru-RU" sz="1400" b="1" dirty="0" smtClean="0">
                <a:ln/>
                <a:solidFill>
                  <a:schemeClr val="accent3"/>
                </a:solidFill>
              </a:rPr>
              <a:t>  </a:t>
            </a:r>
            <a:endParaRPr lang="ru-RU" sz="1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5640" y="2708920"/>
            <a:ext cx="7772400" cy="946799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/>
                <a:solidFill>
                  <a:srgbClr val="FF0000"/>
                </a:solidFill>
              </a:rPr>
              <a:t>Топографические знаки</a:t>
            </a:r>
            <a:endParaRPr lang="ru-RU" sz="4800" b="1" dirty="0">
              <a:ln/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36551" y="1556792"/>
            <a:ext cx="633057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chemeClr val="accent3"/>
                </a:solidFill>
                <a:effectLst/>
              </a:rPr>
              <a:t>Презентация к мини-проекту</a:t>
            </a:r>
          </a:p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</a:rPr>
              <a:t>«ТУРИСТЯТА»</a:t>
            </a:r>
            <a:endParaRPr lang="ru-RU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36551" y="359078"/>
            <a:ext cx="58791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бюджетное учреждение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детский сад № 7 комбинированного вида города Свободного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242" y="4094460"/>
            <a:ext cx="1323727" cy="678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659"/>
          <a:stretch/>
        </p:blipFill>
        <p:spPr bwMode="auto">
          <a:xfrm>
            <a:off x="5292080" y="4056637"/>
            <a:ext cx="486501" cy="75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659"/>
          <a:stretch/>
        </p:blipFill>
        <p:spPr bwMode="auto">
          <a:xfrm flipH="1">
            <a:off x="2989491" y="3857250"/>
            <a:ext cx="534547" cy="75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75387" y="5229200"/>
            <a:ext cx="3480440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Приготовила: Холодная Анастасия Александровна</a:t>
            </a: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инструктор по ф/к</a:t>
            </a:r>
          </a:p>
          <a:p>
            <a:pPr algn="ctr"/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квалификационная категория</a:t>
            </a: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2013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163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5576" y="2492896"/>
            <a:ext cx="4146028" cy="180731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940152" y="2934890"/>
            <a:ext cx="15792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луга</a:t>
            </a:r>
            <a:endParaRPr lang="ru-RU" sz="5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0743" y="2734835"/>
            <a:ext cx="39356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/>
              <a:t>II      </a:t>
            </a:r>
            <a:r>
              <a:rPr lang="en-US" sz="4000" b="1" dirty="0" err="1" smtClean="0"/>
              <a:t>II</a:t>
            </a:r>
            <a:r>
              <a:rPr lang="en-US" sz="4000" b="1" dirty="0" smtClean="0"/>
              <a:t>      </a:t>
            </a:r>
            <a:r>
              <a:rPr lang="en-US" sz="4000" b="1" dirty="0" err="1" smtClean="0"/>
              <a:t>II</a:t>
            </a:r>
            <a:r>
              <a:rPr lang="en-US" sz="4000" b="1" dirty="0" smtClean="0"/>
              <a:t>      </a:t>
            </a:r>
            <a:r>
              <a:rPr lang="en-US" sz="4000" b="1" dirty="0" err="1" smtClean="0"/>
              <a:t>II</a:t>
            </a:r>
            <a:endParaRPr lang="en-US" sz="4000" b="1" dirty="0" smtClean="0"/>
          </a:p>
          <a:p>
            <a:pPr algn="just"/>
            <a:r>
              <a:rPr lang="en-US" sz="4000" b="1" dirty="0" smtClean="0"/>
              <a:t>   II       </a:t>
            </a:r>
            <a:r>
              <a:rPr lang="en-US" sz="4000" b="1" dirty="0" err="1" smtClean="0"/>
              <a:t>II</a:t>
            </a:r>
            <a:r>
              <a:rPr lang="en-US" sz="4000" b="1" dirty="0" smtClean="0"/>
              <a:t>      </a:t>
            </a:r>
            <a:r>
              <a:rPr lang="en-US" sz="4000" b="1" dirty="0" err="1" smtClean="0"/>
              <a:t>II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147363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949579"/>
            <a:ext cx="56636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Отдельные деревья</a:t>
            </a:r>
            <a:endParaRPr lang="ru-RU" sz="4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4797152"/>
            <a:ext cx="3335857" cy="58477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Хвойное дерево</a:t>
            </a:r>
            <a:endParaRPr lang="ru-RU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63640" y="4797151"/>
            <a:ext cx="3706849" cy="58477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Лиственное 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дерево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2627784" y="4221088"/>
            <a:ext cx="648072" cy="576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014201">
            <a:off x="5714869" y="3988624"/>
            <a:ext cx="9144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659"/>
          <a:stretch/>
        </p:blipFill>
        <p:spPr bwMode="auto">
          <a:xfrm>
            <a:off x="2682105" y="2093206"/>
            <a:ext cx="1199981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415"/>
          <a:stretch/>
        </p:blipFill>
        <p:spPr bwMode="auto">
          <a:xfrm>
            <a:off x="5194044" y="2077330"/>
            <a:ext cx="1425967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1362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83668" y="764704"/>
            <a:ext cx="5688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Полевые и лесные дороги</a:t>
            </a:r>
            <a:endParaRPr lang="ru-RU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2197" y="2427955"/>
            <a:ext cx="503157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4069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052736"/>
            <a:ext cx="7024744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/>
                <a:solidFill>
                  <a:srgbClr val="C00000"/>
                </a:solidFill>
              </a:rPr>
              <a:t>МОЛОДЦЫ !</a:t>
            </a:r>
            <a:endParaRPr lang="ru-RU" sz="6600" b="1" dirty="0">
              <a:ln/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2780928"/>
            <a:ext cx="4032448" cy="320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993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5760640" cy="497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1331" y="620688"/>
            <a:ext cx="50401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Плакат - загадка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526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1196752"/>
            <a:ext cx="669674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Плакат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загадка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Вопросы:  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t"/>
            <a:r>
              <a:rPr lang="ru-RU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Сколько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туристов живёт в лагере?</a:t>
            </a:r>
          </a:p>
          <a:p>
            <a:pPr algn="just" fontAlgn="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Когда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они сюда приехали? (вчера, сейчас) </a:t>
            </a:r>
          </a:p>
          <a:p>
            <a:pPr algn="just" fontAlgn="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Далеко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 от лагеря до ближайшего селения?</a:t>
            </a:r>
          </a:p>
          <a:p>
            <a:pPr algn="just" fontAlgn="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Какое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погодное явление?</a:t>
            </a:r>
          </a:p>
          <a:p>
            <a:pPr algn="just" fontAlgn="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Какой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дует ветер?</a:t>
            </a:r>
          </a:p>
          <a:p>
            <a:pPr algn="just" fontAlgn="t"/>
            <a:r>
              <a:rPr lang="ru-RU" sz="20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Который час?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 fontAlgn="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Найди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природный компас?</a:t>
            </a:r>
          </a:p>
          <a:p>
            <a:pPr algn="just" fontAlgn="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Кто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был вчера дежурным у костра?</a:t>
            </a:r>
          </a:p>
          <a:p>
            <a:pPr algn="just" fontAlgn="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Где спрятались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число и месяц? (найти и назвать дату)</a:t>
            </a:r>
          </a:p>
        </p:txBody>
      </p:sp>
    </p:spTree>
    <p:extLst>
      <p:ext uri="{BB962C8B-B14F-4D97-AF65-F5344CB8AC3E}">
        <p14:creationId xmlns:p14="http://schemas.microsoft.com/office/powerpoint/2010/main" xmlns="" val="111447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6078" y="1844824"/>
            <a:ext cx="8369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 !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3586" y="2924944"/>
            <a:ext cx="2554581" cy="32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325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829896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>Топографические знаки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772816"/>
            <a:ext cx="65527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Можно назвать: «Условные знаки»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Условные знаки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(обозначения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графические символы, с помощью которых на картах показывают (обозначают) виды объектов, их местоположение, формы, размеры, качественные и количественные характеристики.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Различают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внемасштабные (или точечные), линейные и площадные знаки, они могут быть статичными или динамичными (напр., на анимационных картах).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Таблица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используемых на карте условных знаков вместе с текстовыми пояснениями к ним называется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легендой карты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Условные знаки топографических карт стандартны для каждого масштаба и обязательны к применению. Для большинства же тематических карт знаки не унифицированы, поэтому легенды помещают непосредственно на листе карты. </a:t>
            </a:r>
          </a:p>
        </p:txBody>
      </p:sp>
    </p:spTree>
    <p:extLst>
      <p:ext uri="{BB962C8B-B14F-4D97-AF65-F5344CB8AC3E}">
        <p14:creationId xmlns:p14="http://schemas.microsoft.com/office/powerpoint/2010/main" xmlns="" val="43463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372" y="1731736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«Легенда карты» –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таблица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условными знаками.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3201" y="692696"/>
            <a:ext cx="705193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/>
                <a:solidFill>
                  <a:schemeClr val="accent3"/>
                </a:solidFill>
              </a:rPr>
              <a:t>«Легенда карты» </a:t>
            </a:r>
            <a:endParaRPr lang="ru-RU" sz="60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69986"/>
            <a:ext cx="2160240" cy="322496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61990"/>
            <a:ext cx="2160240" cy="31403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7129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24744" cy="114300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>Условные знаки - </a:t>
            </a:r>
            <a:r>
              <a:rPr lang="ru-RU" b="1" dirty="0" smtClean="0">
                <a:ln/>
                <a:solidFill>
                  <a:srgbClr val="0070C0"/>
                </a:solidFill>
              </a:rPr>
              <a:t>ГИДРОГРАФИИ</a:t>
            </a:r>
            <a:endParaRPr lang="ru-RU" b="1" dirty="0">
              <a:ln/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43" b="50000"/>
          <a:stretch/>
        </p:blipFill>
        <p:spPr bwMode="auto">
          <a:xfrm>
            <a:off x="1115616" y="1994971"/>
            <a:ext cx="6624736" cy="442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7000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>  Условные знаки - </a:t>
            </a:r>
            <a:r>
              <a:rPr lang="ru-RU" b="1" dirty="0" smtClean="0">
                <a:ln/>
                <a:solidFill>
                  <a:srgbClr val="0070C0"/>
                </a:solidFill>
              </a:rPr>
              <a:t>РАСТИТЕЛЬНОСТИ </a:t>
            </a:r>
            <a:endParaRPr lang="ru-RU" b="1" dirty="0">
              <a:ln/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59"/>
          <a:stretch/>
        </p:blipFill>
        <p:spPr bwMode="auto">
          <a:xfrm>
            <a:off x="1403648" y="1844824"/>
            <a:ext cx="6048672" cy="420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366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905" y="476672"/>
            <a:ext cx="7024744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/>
                <a:solidFill>
                  <a:schemeClr val="accent3"/>
                </a:solidFill>
              </a:rPr>
              <a:t>Проверьте себя</a:t>
            </a:r>
            <a:endParaRPr lang="ru-RU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8525" y="3140968"/>
            <a:ext cx="1848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озеро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308822" y="2596290"/>
            <a:ext cx="3479202" cy="1762976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1394234"/>
              <a:gd name="connsiteY0" fmla="*/ 394343 h 915289"/>
              <a:gd name="connsiteX1" fmla="*/ 937034 w 1394234"/>
              <a:gd name="connsiteY1" fmla="*/ 517 h 915289"/>
              <a:gd name="connsiteX2" fmla="*/ 1394234 w 1394234"/>
              <a:gd name="connsiteY2" fmla="*/ 457717 h 915289"/>
              <a:gd name="connsiteX3" fmla="*/ 937034 w 1394234"/>
              <a:gd name="connsiteY3" fmla="*/ 914917 h 915289"/>
              <a:gd name="connsiteX4" fmla="*/ 0 w 1394234"/>
              <a:gd name="connsiteY4" fmla="*/ 394343 h 915289"/>
              <a:gd name="connsiteX0" fmla="*/ 726 w 1394960"/>
              <a:gd name="connsiteY0" fmla="*/ 394068 h 556258"/>
              <a:gd name="connsiteX1" fmla="*/ 937760 w 1394960"/>
              <a:gd name="connsiteY1" fmla="*/ 242 h 556258"/>
              <a:gd name="connsiteX2" fmla="*/ 1394960 w 1394960"/>
              <a:gd name="connsiteY2" fmla="*/ 457442 h 556258"/>
              <a:gd name="connsiteX3" fmla="*/ 792905 w 1394960"/>
              <a:gd name="connsiteY3" fmla="*/ 389541 h 556258"/>
              <a:gd name="connsiteX4" fmla="*/ 726 w 1394960"/>
              <a:gd name="connsiteY4" fmla="*/ 394068 h 556258"/>
              <a:gd name="connsiteX0" fmla="*/ 1187 w 1114763"/>
              <a:gd name="connsiteY0" fmla="*/ 261328 h 563466"/>
              <a:gd name="connsiteX1" fmla="*/ 657563 w 1114763"/>
              <a:gd name="connsiteY1" fmla="*/ 3304 h 563466"/>
              <a:gd name="connsiteX2" fmla="*/ 1114763 w 1114763"/>
              <a:gd name="connsiteY2" fmla="*/ 460504 h 563466"/>
              <a:gd name="connsiteX3" fmla="*/ 512708 w 1114763"/>
              <a:gd name="connsiteY3" fmla="*/ 392603 h 563466"/>
              <a:gd name="connsiteX4" fmla="*/ 1187 w 1114763"/>
              <a:gd name="connsiteY4" fmla="*/ 261328 h 563466"/>
              <a:gd name="connsiteX0" fmla="*/ 1247 w 1223465"/>
              <a:gd name="connsiteY0" fmla="*/ 259121 h 490696"/>
              <a:gd name="connsiteX1" fmla="*/ 657623 w 1223465"/>
              <a:gd name="connsiteY1" fmla="*/ 1097 h 490696"/>
              <a:gd name="connsiteX2" fmla="*/ 1223465 w 1223465"/>
              <a:gd name="connsiteY2" fmla="*/ 367762 h 490696"/>
              <a:gd name="connsiteX3" fmla="*/ 512768 w 1223465"/>
              <a:gd name="connsiteY3" fmla="*/ 390396 h 490696"/>
              <a:gd name="connsiteX4" fmla="*/ 1247 w 1223465"/>
              <a:gd name="connsiteY4" fmla="*/ 259121 h 490696"/>
              <a:gd name="connsiteX0" fmla="*/ 9324 w 1231542"/>
              <a:gd name="connsiteY0" fmla="*/ 277457 h 509032"/>
              <a:gd name="connsiteX1" fmla="*/ 225719 w 1231542"/>
              <a:gd name="connsiteY1" fmla="*/ 74411 h 509032"/>
              <a:gd name="connsiteX2" fmla="*/ 665700 w 1231542"/>
              <a:gd name="connsiteY2" fmla="*/ 19433 h 509032"/>
              <a:gd name="connsiteX3" fmla="*/ 1231542 w 1231542"/>
              <a:gd name="connsiteY3" fmla="*/ 386098 h 509032"/>
              <a:gd name="connsiteX4" fmla="*/ 520845 w 1231542"/>
              <a:gd name="connsiteY4" fmla="*/ 408732 h 509032"/>
              <a:gd name="connsiteX5" fmla="*/ 9324 w 1231542"/>
              <a:gd name="connsiteY5" fmla="*/ 277457 h 509032"/>
              <a:gd name="connsiteX0" fmla="*/ 9324 w 1231542"/>
              <a:gd name="connsiteY0" fmla="*/ 270694 h 502269"/>
              <a:gd name="connsiteX1" fmla="*/ 225719 w 1231542"/>
              <a:gd name="connsiteY1" fmla="*/ 67648 h 502269"/>
              <a:gd name="connsiteX2" fmla="*/ 665700 w 1231542"/>
              <a:gd name="connsiteY2" fmla="*/ 12670 h 502269"/>
              <a:gd name="connsiteX3" fmla="*/ 1231542 w 1231542"/>
              <a:gd name="connsiteY3" fmla="*/ 379335 h 502269"/>
              <a:gd name="connsiteX4" fmla="*/ 520845 w 1231542"/>
              <a:gd name="connsiteY4" fmla="*/ 401969 h 502269"/>
              <a:gd name="connsiteX5" fmla="*/ 9324 w 1231542"/>
              <a:gd name="connsiteY5" fmla="*/ 270694 h 502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1542" h="502269">
                <a:moveTo>
                  <a:pt x="9324" y="270694"/>
                </a:moveTo>
                <a:cubicBezTo>
                  <a:pt x="-39864" y="214974"/>
                  <a:pt x="116323" y="110652"/>
                  <a:pt x="225719" y="67648"/>
                </a:cubicBezTo>
                <a:cubicBezTo>
                  <a:pt x="341524" y="86548"/>
                  <a:pt x="498063" y="-39278"/>
                  <a:pt x="665700" y="12670"/>
                </a:cubicBezTo>
                <a:cubicBezTo>
                  <a:pt x="833337" y="64618"/>
                  <a:pt x="1231542" y="126830"/>
                  <a:pt x="1231542" y="379335"/>
                </a:cubicBezTo>
                <a:cubicBezTo>
                  <a:pt x="1231542" y="631840"/>
                  <a:pt x="724548" y="420076"/>
                  <a:pt x="520845" y="401969"/>
                </a:cubicBezTo>
                <a:cubicBezTo>
                  <a:pt x="317142" y="383862"/>
                  <a:pt x="58512" y="326414"/>
                  <a:pt x="9324" y="270694"/>
                </a:cubicBezTo>
                <a:close/>
              </a:path>
            </a:pathLst>
          </a:custGeom>
          <a:solidFill>
            <a:srgbClr val="75DBFF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385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362654" y="2895277"/>
            <a:ext cx="28433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родники</a:t>
            </a:r>
            <a:endParaRPr lang="ru-RU" sz="5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49051">
            <a:off x="1907704" y="2243013"/>
            <a:ext cx="1341437" cy="315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7506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96" t="6890" r="4609" b="8158"/>
          <a:stretch/>
        </p:blipFill>
        <p:spPr bwMode="auto">
          <a:xfrm>
            <a:off x="742384" y="2100404"/>
            <a:ext cx="3956365" cy="226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58441" y="2715307"/>
            <a:ext cx="22785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болота</a:t>
            </a:r>
            <a:endParaRPr lang="ru-RU" sz="5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731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63" t="5499" r="29393" b="78527"/>
          <a:stretch/>
        </p:blipFill>
        <p:spPr bwMode="auto">
          <a:xfrm>
            <a:off x="683568" y="2364434"/>
            <a:ext cx="3736521" cy="214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99992" y="2974187"/>
            <a:ext cx="38826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кустарники</a:t>
            </a:r>
            <a:endParaRPr lang="ru-RU" sz="5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616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144</TotalTime>
  <Words>284</Words>
  <Application>Microsoft Office PowerPoint</Application>
  <PresentationFormat>Экран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Остин</vt:lpstr>
      <vt:lpstr>Топографические знаки</vt:lpstr>
      <vt:lpstr>Топографические знаки</vt:lpstr>
      <vt:lpstr>«Легенда карты» – это таблица с условными знаками.</vt:lpstr>
      <vt:lpstr>Условные знаки - ГИДРОГРАФИИ</vt:lpstr>
      <vt:lpstr>  Условные знаки - РАСТИТЕЛЬНОСТИ </vt:lpstr>
      <vt:lpstr>Проверьте себя</vt:lpstr>
      <vt:lpstr>Слайд 7</vt:lpstr>
      <vt:lpstr>Слайд 8</vt:lpstr>
      <vt:lpstr>Слайд 9</vt:lpstr>
      <vt:lpstr>Слайд 10</vt:lpstr>
      <vt:lpstr>Слайд 11</vt:lpstr>
      <vt:lpstr>Слайд 12</vt:lpstr>
      <vt:lpstr>МОЛОДЦЫ !</vt:lpstr>
      <vt:lpstr>Слайд 14</vt:lpstr>
      <vt:lpstr>Слайд 15</vt:lpstr>
      <vt:lpstr>Слайд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Топографические знаки</dc:title>
  <dc:creator>Frol</dc:creator>
  <cp:lastModifiedBy>все-все</cp:lastModifiedBy>
  <cp:revision>16</cp:revision>
  <cp:lastPrinted>2004-12-31T21:24:28Z</cp:lastPrinted>
  <dcterms:created xsi:type="dcterms:W3CDTF">2005-01-01T00:27:39Z</dcterms:created>
  <dcterms:modified xsi:type="dcterms:W3CDTF">2013-01-15T13:17:27Z</dcterms:modified>
</cp:coreProperties>
</file>