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4A631-BC70-46BA-B177-F4720FA4671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71A3B-EF00-45F1-B978-A53D77A964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E1F6CD7-4506-4544-89A9-4A7EC3233ECA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A09687-C422-4BD0-B54D-E234131096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8101584" y="5815584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857356" y="4000504"/>
            <a:ext cx="569732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2400" dirty="0" smtClean="0"/>
              <a:t>ГБДОУ №82 ФРУНЗЕНСКОГО </a:t>
            </a:r>
            <a:r>
              <a:rPr lang="ru-RU" sz="2400" dirty="0" smtClean="0"/>
              <a:t>РАЙОНА</a:t>
            </a:r>
          </a:p>
          <a:p>
            <a:pPr algn="ctr"/>
            <a:r>
              <a:rPr lang="ru-RU" sz="2400" dirty="0" smtClean="0"/>
              <a:t>Санкт-Петербург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376713" y="2143116"/>
            <a:ext cx="6411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Автор: КАЗАНЦЕВА </a:t>
            </a:r>
            <a:r>
              <a:rPr lang="ru-RU" sz="2400" dirty="0" smtClean="0"/>
              <a:t>СВЕТЛАНА ИГОРЕВНА</a:t>
            </a:r>
            <a:endParaRPr lang="ru-RU" sz="2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Зимние виды спорта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Фигурное катание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вид спорта, относится к </a:t>
            </a:r>
            <a:r>
              <a:rPr lang="ru-RU" sz="2800" dirty="0" err="1" smtClean="0"/>
              <a:t>сложнокоординацион-ным</a:t>
            </a:r>
            <a:r>
              <a:rPr lang="ru-RU" sz="2800" dirty="0" smtClean="0"/>
              <a:t> видам спорта. Основная идея заключается в передвижении спортсмена или пары спортсменов на коньках по льду с переменами направления скольжения и выполнением прыжков, вращений и дорожки шагов</a:t>
            </a:r>
            <a:endParaRPr lang="ru-RU" sz="2800" dirty="0"/>
          </a:p>
        </p:txBody>
      </p:sp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86314" y="1214422"/>
            <a:ext cx="4000528" cy="4286280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хоккей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1643050"/>
            <a:ext cx="3008313" cy="4602163"/>
          </a:xfrm>
        </p:spPr>
        <p:txBody>
          <a:bodyPr>
            <a:normAutofit fontScale="70000" lnSpcReduction="20000"/>
          </a:bodyPr>
          <a:lstStyle/>
          <a:p>
            <a:r>
              <a:rPr lang="ru-RU" sz="2900" dirty="0" smtClean="0"/>
              <a:t>командная спортивная игра на льду, разновидность хоккея, заключающаяся в </a:t>
            </a:r>
            <a:r>
              <a:rPr lang="ru-RU" sz="2800" dirty="0" smtClean="0"/>
              <a:t>противоборстве двух команд на коньках, которые, передавая шайбу клюшками на ледяном корте, стремятся забросить её наибольшее количество раз в ворота соперника и не пропустить в свои. Побеждает команда, забросившая наибольшее количество шайб в ворота соперника.</a:t>
            </a:r>
            <a:endParaRPr lang="ru-RU" sz="2800" dirty="0"/>
          </a:p>
        </p:txBody>
      </p:sp>
      <p:pic>
        <p:nvPicPr>
          <p:cNvPr id="5" name="Содержимое 4" descr="shaibu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25962" y="1571612"/>
            <a:ext cx="4046566" cy="4214842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543560" cy="1162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конькобежный спорт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357430"/>
            <a:ext cx="3008313" cy="376873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вид спорта, в котором необходимо как можно быстрее на коньках преодолевать определённую дистанцию на ледовом стадионе по замкнутому кругу. Подразделяется на классический и шорт-трек.</a:t>
            </a:r>
            <a:endParaRPr lang="ru-RU" sz="2000" dirty="0"/>
          </a:p>
        </p:txBody>
      </p:sp>
      <p:pic>
        <p:nvPicPr>
          <p:cNvPr id="5" name="Содержимое 4" descr="конькобежец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14876" y="2500306"/>
            <a:ext cx="3143272" cy="3214710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лыжи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428868"/>
            <a:ext cx="3008313" cy="3697295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Лы́жный</a:t>
            </a:r>
            <a:r>
              <a:rPr lang="ru-RU" sz="2000" dirty="0" smtClean="0"/>
              <a:t> спорт включает в себя лыжные гонки на различные дистанции, прыжки на лыжах с </a:t>
            </a:r>
            <a:r>
              <a:rPr lang="ru-RU" sz="2000" dirty="0" err="1" smtClean="0"/>
              <a:t>трамплина,лыжное</a:t>
            </a:r>
            <a:r>
              <a:rPr lang="ru-RU" sz="2000" dirty="0" smtClean="0"/>
              <a:t> двоеборье</a:t>
            </a:r>
            <a:endParaRPr lang="ru-RU" sz="2000" dirty="0"/>
          </a:p>
        </p:txBody>
      </p:sp>
      <p:pic>
        <p:nvPicPr>
          <p:cNvPr id="5" name="Содержимое 4" descr="лыжник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143504" y="2485230"/>
            <a:ext cx="3286147" cy="2801157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биатлон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357430"/>
            <a:ext cx="3008313" cy="3768733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зимний </a:t>
            </a:r>
            <a:r>
              <a:rPr lang="ru-RU" sz="2000" dirty="0" smtClean="0"/>
              <a:t>олимпийский вид спорта, сочетающий лыжную гонку со стрельбой из винтовки.</a:t>
            </a:r>
            <a:endParaRPr lang="ru-RU" sz="2000" dirty="0"/>
          </a:p>
        </p:txBody>
      </p:sp>
      <p:pic>
        <p:nvPicPr>
          <p:cNvPr id="5" name="Содержимое 4" descr="биатлонист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786182" y="2428868"/>
            <a:ext cx="4143404" cy="2786082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/>
              <a:t>сноуборд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2428868"/>
            <a:ext cx="3008313" cy="4816477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олимпийский </a:t>
            </a:r>
            <a:r>
              <a:rPr lang="ru-RU" sz="2000" dirty="0" smtClean="0"/>
              <a:t>вид спорта, заключающийся в спуске с заснеженных склонов и гор на специальном снаряде — сноуборде.</a:t>
            </a:r>
            <a:endParaRPr lang="ru-RU" sz="2000" dirty="0"/>
          </a:p>
        </p:txBody>
      </p:sp>
      <p:pic>
        <p:nvPicPr>
          <p:cNvPr id="5" name="Содержимое 4" descr="сноубордист.jpe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714876" y="2485230"/>
            <a:ext cx="4000527" cy="3729852"/>
          </a:xfrm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 flipV="1">
          <a:off x="9929850" y="7858156"/>
          <a:ext cx="2260600" cy="642942"/>
        </p:xfrm>
        <a:graphic>
          <a:graphicData uri="http://schemas.openxmlformats.org/presentationml/2006/ole">
            <p:oleObj spid="_x0000_s1026" name="Объект упаковщика для оболочки" showAsIcon="1" r:id="rId4" imgW="2261160" imgH="685800" progId="Packag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40246"/>
          </a:xfrm>
        </p:spPr>
        <p:txBody>
          <a:bodyPr>
            <a:noAutofit/>
          </a:bodyPr>
          <a:lstStyle/>
          <a:p>
            <a:r>
              <a:rPr lang="ru-RU" sz="9600" dirty="0" smtClean="0"/>
              <a:t>спасибо</a:t>
            </a:r>
            <a:endParaRPr lang="ru-RU" sz="96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158</TotalTime>
  <Words>184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Апекс</vt:lpstr>
      <vt:lpstr>Пакет</vt:lpstr>
      <vt:lpstr>Слайд 1</vt:lpstr>
      <vt:lpstr>Зимние виды спорта</vt:lpstr>
      <vt:lpstr>Фигурное катание</vt:lpstr>
      <vt:lpstr>хоккей</vt:lpstr>
      <vt:lpstr>конькобежный спорт</vt:lpstr>
      <vt:lpstr>лыжи</vt:lpstr>
      <vt:lpstr>биатлон</vt:lpstr>
      <vt:lpstr>сноуборд</vt:lpstr>
      <vt:lpstr>спасибо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Зимние виды спорта</dc:title>
  <dc:creator>Sony</dc:creator>
  <cp:lastModifiedBy>Sony</cp:lastModifiedBy>
  <cp:revision>14</cp:revision>
  <dcterms:created xsi:type="dcterms:W3CDTF">2013-04-06T20:32:52Z</dcterms:created>
  <dcterms:modified xsi:type="dcterms:W3CDTF">2013-04-07T14:23:03Z</dcterms:modified>
</cp:coreProperties>
</file>