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2" r:id="rId3"/>
    <p:sldId id="273" r:id="rId4"/>
    <p:sldId id="271" r:id="rId5"/>
    <p:sldId id="270" r:id="rId6"/>
    <p:sldId id="269" r:id="rId7"/>
    <p:sldId id="268" r:id="rId8"/>
    <p:sldId id="261" r:id="rId9"/>
    <p:sldId id="260" r:id="rId10"/>
    <p:sldId id="264" r:id="rId11"/>
    <p:sldId id="257" r:id="rId12"/>
    <p:sldId id="25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19C62-AB25-49A6-9B67-CF337FB4CCB8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2AE0F-F83D-42FB-AC2F-86D7EF020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5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AE0F-F83D-42FB-AC2F-86D7EF0207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2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D6C7-0179-46A6-8AE6-A6FEC5FDF225}" type="datetimeFigureOut">
              <a:rPr lang="ru-RU" smtClean="0"/>
              <a:t>08.01.2012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1FD52-12B6-46A6-A012-E308A4D4BF95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eaberry.ru/wp-content/uploads/2009/01/razmnozhenie-zelenymi-cherenkami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s.66.ru/doska/images/2011/7/4/2228_6304_640x480.jpg" TargetMode="External"/><Relationship Id="rId7" Type="http://schemas.openxmlformats.org/officeDocument/2006/relationships/hyperlink" Target="http://www.pokupka-re.com/photos2/31871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hyperlink" Target="http://www.aveobio.ru/pic/image/soki_natur_v_sayt_mal.jpg" TargetMode="External"/><Relationship Id="rId10" Type="http://schemas.openxmlformats.org/officeDocument/2006/relationships/hyperlink" Target="http://www.altai-balzam.ru/shop/images/medtroblep_b.jp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nsib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992888" cy="2694161"/>
          </a:xfrm>
        </p:spPr>
        <p:txBody>
          <a:bodyPr/>
          <a:lstStyle/>
          <a:p>
            <a:r>
              <a:rPr lang="ru-RU" dirty="0" smtClean="0">
                <a:effectLst/>
              </a:rPr>
              <a:t>«</a:t>
            </a:r>
            <a:r>
              <a:rPr lang="ru-RU" sz="8800" dirty="0" smtClean="0">
                <a:effectLst/>
              </a:rPr>
              <a:t>Оранжевая королева».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6408712" cy="3312368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Облепиха - самая полезная ягода </a:t>
            </a:r>
            <a:r>
              <a:rPr lang="ru-RU" sz="3200" i="1" dirty="0"/>
              <a:t>на </a:t>
            </a:r>
            <a:r>
              <a:rPr lang="ru-RU" sz="3200" i="1" dirty="0" smtClean="0"/>
              <a:t>земле</a:t>
            </a:r>
          </a:p>
          <a:p>
            <a:endParaRPr lang="ru-RU" sz="3200" i="1" dirty="0"/>
          </a:p>
          <a:p>
            <a:endParaRPr lang="ru-RU" sz="3200" i="1" dirty="0" smtClean="0"/>
          </a:p>
          <a:p>
            <a:r>
              <a:rPr lang="ru-RU" sz="2800" i="1" dirty="0" smtClean="0"/>
              <a:t>Презентацию подготовила Кудрявцева Л.А.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61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РАЗМНОЖЕНИЕ ЗЕЛЕНЫМИ ЧЕРЕНКАМИ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endParaRPr kumimoji="0" lang="ru-RU" sz="2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2" name="Picture 2" descr="Размножение облепихи зелеными черенкам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"/>
            <a:ext cx="9144000" cy="661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eaberry.ru/wp-content/uploads/2009/01/razmnozhenie-zelenymi-cherenk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400" b="1" dirty="0" smtClean="0">
                <a:effectLst/>
              </a:rPr>
              <a:t>Облепиха обладает лечебными и целебными свойствами</a:t>
            </a:r>
            <a:r>
              <a:rPr lang="ru-RU" sz="2400" dirty="0" smtClean="0">
                <a:effectLst/>
              </a:rPr>
              <a:t>. </a:t>
            </a:r>
            <a:endParaRPr lang="ru-RU" sz="2400" dirty="0" smtClean="0">
              <a:effectLst/>
            </a:endParaRPr>
          </a:p>
          <a:p>
            <a:pPr fontAlgn="ctr"/>
            <a:r>
              <a:rPr lang="ru-RU" sz="2400" dirty="0" smtClean="0">
                <a:effectLst/>
              </a:rPr>
              <a:t>Облепиха </a:t>
            </a:r>
            <a:r>
              <a:rPr lang="ru-RU" sz="2400" dirty="0" smtClean="0">
                <a:effectLst/>
              </a:rPr>
              <a:t>является очень полезной ягодой для человека. В состав облепихи входят многие необходимые организму витамины, минералы и полезные вещества. </a:t>
            </a:r>
          </a:p>
          <a:p>
            <a:pPr fontAlgn="ctr"/>
            <a:r>
              <a:rPr lang="ru-RU" sz="2400" dirty="0" smtClean="0">
                <a:effectLst/>
              </a:rPr>
              <a:t>Плоды облепихи являются лучшими натуральными витаминоносители. </a:t>
            </a:r>
            <a:endParaRPr lang="ru-RU" sz="2400" dirty="0" smtClean="0">
              <a:effectLst/>
            </a:endParaRPr>
          </a:p>
          <a:p>
            <a:pPr fontAlgn="ctr"/>
            <a:r>
              <a:rPr lang="ru-RU" sz="2400" dirty="0" smtClean="0">
                <a:effectLst/>
              </a:rPr>
              <a:t>Полезные </a:t>
            </a:r>
            <a:r>
              <a:rPr lang="ru-RU" sz="2400" dirty="0" smtClean="0">
                <a:effectLst/>
              </a:rPr>
              <a:t>и лечебные свойства облепихи широко применяется для уменьшения и прекращения болей при воспалительных процессах, для быстрого заживления ран. </a:t>
            </a:r>
            <a:endParaRPr lang="ru-RU" dirty="0"/>
          </a:p>
        </p:txBody>
      </p:sp>
      <p:pic>
        <p:nvPicPr>
          <p:cNvPr id="2050" name="Picture 2" descr="рисунок - перебираем облепих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81128"/>
            <a:ext cx="16916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исунок - разливаем облепиховое варенье по банк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1"/>
            <a:ext cx="15476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66247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Облепиха обладает высокой пищевой ценностью. Из ее плодов готовят варенье, компоты, желе, кисели, мармелад, используют в пищевой промышленности. В этих продуктах переработки хорошо сохраняются витамины и другие биологически активные вещества.</a:t>
            </a:r>
            <a:endParaRPr lang="ru-RU" sz="2800" dirty="0"/>
          </a:p>
        </p:txBody>
      </p:sp>
      <p:pic>
        <p:nvPicPr>
          <p:cNvPr id="1028" name="Picture 4" descr="рисунок - варим облепиховое варен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1944216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исунок - ставим заготовки варенья на пол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16081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исунок - семья пьет чай с облепиховым варенье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149079"/>
            <a:ext cx="196815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-cosmetic.ru/products_pictures/option_22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7"/>
            <a:ext cx="2950712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а 74 из 3026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3" y="3356992"/>
            <a:ext cx="3180101" cy="31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а 122 из 3026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806696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артинка 131 из 3026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449"/>
            <a:ext cx="2512217" cy="25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im8-tub-ru.yandex.net/i?id=327772208-52-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6734"/>
            <a:ext cx="1872208" cy="24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Картинка 178 из 3026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2304256" cy="319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548680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</a:rPr>
              <a:t>Древние греки называли облепиху «лоснящаяся лошадь», а знаете, почему? Они заметили, что лошадки, которые паслись в зарослях колючего кустарника, поедая листья и золотистые ягоды, становились упитанными, а их грива и шкура начинали блестеть. Поэтому облепиху начали использовать как лекарство для больных и истощённых лошадей. Тогда же древние эскулапы решили – раз уж эта ягода помогает лошадям, то всадникам и подавно, и стали лечить облепихой воинов и спортсменов.</a:t>
            </a:r>
            <a:br>
              <a:rPr lang="ru-RU" sz="2800" dirty="0" smtClean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36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adigorod.ru/uploads/posts/big/1292950708_1265885789_hippophae_rhamnoides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3" y="0"/>
            <a:ext cx="81000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</a:rPr>
              <a:t>В России облепиху начали выращивать в Санкт-Петербургском ботаническом </a:t>
            </a:r>
            <a:r>
              <a:rPr lang="ru-RU" sz="2800" dirty="0" smtClean="0">
                <a:effectLst/>
                <a:hlinkClick r:id="rId2"/>
              </a:rPr>
              <a:t>саду</a:t>
            </a:r>
            <a:r>
              <a:rPr lang="ru-RU" sz="2800" dirty="0" smtClean="0">
                <a:effectLst/>
              </a:rPr>
              <a:t> в начале XIX века. </a:t>
            </a:r>
            <a:r>
              <a:rPr lang="ru-RU" sz="2800" dirty="0" smtClean="0"/>
              <a:t>В </a:t>
            </a:r>
            <a:r>
              <a:rPr lang="ru-RU" sz="2800" dirty="0" smtClean="0">
                <a:effectLst/>
              </a:rPr>
              <a:t>начале 80-х годов прошлого столетия  врачи обнаружили множество полезных свойств облепихового масла. Оказалось, что это средство во многих случаях просто творило </a:t>
            </a:r>
            <a:r>
              <a:rPr lang="ru-RU" sz="2800" dirty="0" smtClean="0">
                <a:effectLst/>
              </a:rPr>
              <a:t>чудеса. </a:t>
            </a:r>
          </a:p>
          <a:p>
            <a:r>
              <a:rPr lang="ru-RU" sz="2800" dirty="0" smtClean="0">
                <a:effectLst/>
              </a:rPr>
              <a:t>Ведь </a:t>
            </a:r>
            <a:r>
              <a:rPr lang="ru-RU" sz="2800" dirty="0" smtClean="0">
                <a:effectLst/>
              </a:rPr>
              <a:t>это не только кладезь витаминов, минералов и прочих «полезностей», но и просто очень вкусная ягода. </a:t>
            </a:r>
            <a:br>
              <a:rPr lang="ru-RU" sz="2800" dirty="0" smtClean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99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блепи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25" y="-1692275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16632"/>
            <a:ext cx="9036496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Облепиха – одно из древнейших растений, использовавшихся человеком. Её пыльцу находили в раскопках древних поселений в Скандинавии. Облепиха светолюбива, любит увлажнённые лёгкие почвы, поэтому в диком виде растёт, преимущественно, по берегам рек. Колючий 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устарник с серебристо-зелёными листьями и яркими каплями солнца в ветвях, хорош в качестве живой изгороди. Ярко-оранжевые ягоды густо облепляют ветви – отсюда и русское название растения. </a:t>
            </a:r>
            <a:r>
              <a:rPr lang="ru-RU" sz="2800" dirty="0"/>
              <a:t>В</a:t>
            </a:r>
            <a:r>
              <a:rPr lang="ru-RU" sz="2800" dirty="0" smtClean="0">
                <a:effectLst/>
              </a:rPr>
              <a:t> Сибири  получила  название «сибирский ананас» за тонкий аромат, напоминающий тропический фрукт.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облепи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25" y="-1279525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utura-sciences.com/uploads/RTEmagicP_14_txdam18778_209c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4186.vkontakte.ru/u999529/94479300/x_cedd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eaberry.ru/wp-content/uploads/2009/01/stroenie-oblepi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16"/>
            <a:ext cx="9144000" cy="68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409581"/>
            <a:ext cx="864096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Характерная особенность облепихи — наличие корневых клубеньков, играющих важную роль в жизни растения. У взрослых кустов они достигают достаточно больших размеров — почти с куриное яйцо, а иногда и крупнее, наряду с более мелкими образованиями. Благодаря корневым клубенькам облепиха усваивает азот из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воздуха.</a:t>
            </a:r>
            <a:endParaRPr kumimoji="0" lang="ru-RU" sz="3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160</TotalTime>
  <Words>392</Words>
  <Application>Microsoft Office PowerPoint</Application>
  <PresentationFormat>Экран (4:3)</PresentationFormat>
  <Paragraphs>18</Paragraphs>
  <Slides>13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Summer</vt:lpstr>
      <vt:lpstr>«Оранжевая королева».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16</cp:revision>
  <dcterms:created xsi:type="dcterms:W3CDTF">2011-12-05T16:40:46Z</dcterms:created>
  <dcterms:modified xsi:type="dcterms:W3CDTF">2012-01-08T12:58:59Z</dcterms:modified>
</cp:coreProperties>
</file>