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4660"/>
  </p:normalViewPr>
  <p:slideViewPr>
    <p:cSldViewPr>
      <p:cViewPr varScale="1">
        <p:scale>
          <a:sx n="52" d="100"/>
          <a:sy n="52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5BA143-F863-4023-9C88-7DB0BCEB75A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2435A7-5B02-46B9-8712-DB0BD306A4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0000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bober.ru/books.ht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 «Бобры - добры»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Воспитатель: Глотова Ирина Сергеевна</a:t>
            </a:r>
          </a:p>
          <a:p>
            <a:pPr algn="ctr"/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к</a:t>
            </a:r>
            <a:r>
              <a:rPr lang="ru-RU" dirty="0" smtClean="0"/>
              <a:t>валификационная категория</a:t>
            </a:r>
            <a:endParaRPr lang="ru-RU" dirty="0"/>
          </a:p>
        </p:txBody>
      </p:sp>
    </p:spTree>
  </p:cSld>
  <p:clrMapOvr>
    <a:masterClrMapping/>
  </p:clrMapOvr>
  <p:transition spd="med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Внешний вид бобров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Тело бобров массивное и достигает 1 метра в длину. Хвост уплощенный сверху вниз и покрыт большими роговыми щитками. Пальцы задних ног соединены плавательной перепонкой, а передние лапы свободны. Мех от светло – коричневого до почти черного.</a:t>
            </a:r>
            <a:endParaRPr lang="ru-RU" sz="1600" dirty="0"/>
          </a:p>
        </p:txBody>
      </p:sp>
      <p:pic>
        <p:nvPicPr>
          <p:cNvPr id="5" name="Рисунок 4" descr="1304785699_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854" r="14854"/>
          <a:stretch>
            <a:fillRect/>
          </a:stretch>
        </p:blipFill>
        <p:spPr/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Среда обитания бобров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Бобры поселяются по берегам медленно текущих лесных рек, озер, избегая быстро текущих, а также водоемов, которые промерзают зимой. Очень важно, чтобы у водоемов была  </a:t>
            </a:r>
            <a:r>
              <a:rPr lang="ru-RU" dirty="0" err="1" smtClean="0"/>
              <a:t>древесно</a:t>
            </a:r>
            <a:r>
              <a:rPr lang="ru-RU" dirty="0" smtClean="0"/>
              <a:t> – кустарниковая растительность и растительность мягких лиственных пород – ива, тополь, осина, а также обилие водной и прибрежной растительности, которыми питается бобры.</a:t>
            </a:r>
            <a:endParaRPr lang="ru-RU" dirty="0"/>
          </a:p>
        </p:txBody>
      </p:sp>
      <p:pic>
        <p:nvPicPr>
          <p:cNvPr id="5" name="Содержимое 4" descr="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68837" y="2419350"/>
            <a:ext cx="2924175" cy="3086100"/>
          </a:xfr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ЖИЛИЩЕ БОБРОВ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НА ОБЛЮБОВАННОМ ВОДОЕМЕ БОБРЫ УСТРАИВАЮТ НОРЫ ИЛИ ХАТКИ. НОРЫ РОЮТ ЕСЛИ ЕСТЬ КРУТЫЕ БЕРЕГА. ВХОД В НОРУ ВСЕГДА РАСПОЛАГАЕТСЯ НАД ПОВЕРХНОСТЬЮ ВОДЫ.</a:t>
            </a:r>
            <a:endParaRPr lang="ru-RU" sz="1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1200" dirty="0" smtClean="0"/>
              <a:t>ХАТКИ СТРОЯТ В МЕСТАХ, ГДЕ РЫТЬЕ НОРЫ </a:t>
            </a:r>
          </a:p>
          <a:p>
            <a:r>
              <a:rPr lang="ru-RU" sz="1200" dirty="0" smtClean="0"/>
              <a:t>НЕВОЗМОЖНО, - НА НИЗКИХ ЗАБОЛОЧЕННЫХ БЕРЕГАХ И ОТМЕЛЯХ. ОНИ ИМЕЮТ ВИД БОЛЬШОЙ КУЧКИ ХВОРОСТА, СКРЕПЛЕННОГО ИЛОМ. ВЫСОТА ХАТКИ ДО З МЕТРОВ. ВНУТРИ БОЛЬШАЯ ПОЛОСТЬ, ВЫХОДЫ ИЗ КОТОРОЙ ВЕДУТ В ВОДУ.</a:t>
            </a:r>
            <a:endParaRPr lang="ru-RU" sz="1200" dirty="0"/>
          </a:p>
        </p:txBody>
      </p:sp>
      <p:pic>
        <p:nvPicPr>
          <p:cNvPr id="9" name="Содержимое 8" descr="04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3092" y="3071810"/>
            <a:ext cx="3842872" cy="2786082"/>
          </a:xfrm>
        </p:spPr>
      </p:pic>
      <p:pic>
        <p:nvPicPr>
          <p:cNvPr id="10" name="Содержимое 9" descr="01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72132" y="3003390"/>
            <a:ext cx="2786082" cy="3354568"/>
          </a:xfr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ПЛОТИНЫ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10" y="1571612"/>
            <a:ext cx="27432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БОБРЫ СООРУЖАЮТ ПЛОТИНЫ. ПЛОТИНЫ УСТРАИВАЮТ НИЖЕ ПОСЕЛЕНИЯ ИЗ СРЕЗАННЫХ СТВОЛОВ ДЕРЕВЬЕВ, ВЕТОК И ХВОРОСТА, СКРУПЛЯЕМЫХ ГЛИНОЙ, ИЛОМ, КУСКАМИ СПЛАВИНЫ</a:t>
            </a:r>
            <a:r>
              <a:rPr lang="ru-RU" sz="2000" dirty="0" smtClean="0"/>
              <a:t>. МОЩНЫМИ РЕЗЦАМИ ЗВЕРИ НЕ ТОЛЬКО ЛЕГКО ПЕРЕГРЫЗАЮТ ВЕТВИ, НО И ВАЛЯТ КРУПНЫЕ ДЕРЕВЬЯ, ПОДГРЫЗАЯ ИХ У ОСНОВАНИЯ СТВОЛА.</a:t>
            </a:r>
            <a:endParaRPr lang="ru-RU" sz="2000" dirty="0"/>
          </a:p>
        </p:txBody>
      </p:sp>
      <p:pic>
        <p:nvPicPr>
          <p:cNvPr id="7" name="Содержимое 6" descr="0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162172"/>
            <a:ext cx="4000528" cy="5440718"/>
          </a:xfr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БОБРИНАЯ СЕМЬЯ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МАМОЧКА БОБРИХА С МАЛЫШАМИ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214554"/>
            <a:ext cx="3997354" cy="414576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БОБРЫ ЖИВУТ СЕМЬЯМИ. СЕМЬЯ СОТОИТ ИЗ ПАРЫ ВЗРОСЛЫХ И  ИХ ПОТОМСТВА. БОБРЯТА РОЖДАЮТСЯ В АПРЕЛЕ, МАЕ И СРАЗУ С ОТКРЫТЫМИ ГЛАЗКАМИ, ПОКРЫТЫЕ МЕХОМ. ЧЕРЕЗ 1-2 ДНЯ ОНИ МОГУТ УЖЕ ПЛАВАТЬ, НО ЖИВУТ С РОДИТЕЛЯМИ И НЕ ПОКАДАЮТ СВОЕ ЖИЛИЩЕ.</a:t>
            </a:r>
            <a:endParaRPr lang="ru-RU" dirty="0"/>
          </a:p>
        </p:txBody>
      </p:sp>
      <p:pic>
        <p:nvPicPr>
          <p:cNvPr id="7" name="Содержимое 6" descr="02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02349" y="2714620"/>
            <a:ext cx="4362869" cy="3643338"/>
          </a:xfr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500043"/>
            <a:ext cx="22128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 УДИВИТЕЛЬНЫЕ ЖИВОТНЫЕ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type="body" sz="half" idx="2"/>
          </p:nvPr>
        </p:nvSpPr>
        <p:spPr>
          <a:xfrm>
            <a:off x="609600" y="1500174"/>
            <a:ext cx="2209800" cy="4500594"/>
          </a:xfrm>
        </p:spPr>
        <p:txBody>
          <a:bodyPr>
            <a:noAutofit/>
          </a:bodyPr>
          <a:lstStyle/>
          <a:p>
            <a:r>
              <a:rPr lang="ru-RU" sz="1800" dirty="0" smtClean="0"/>
              <a:t>Бобры у многих народов мира пользовались заслуженным уважением за их удивительные способности и трудолюбие, спокойный и серьезный нрав. Эти животные – герои народного фольклора: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сказок, басен, поверий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/>
              <a:t>и т.п. </a:t>
            </a:r>
            <a:endParaRPr lang="ru-RU" sz="1800" dirty="0"/>
          </a:p>
        </p:txBody>
      </p:sp>
      <p:pic>
        <p:nvPicPr>
          <p:cNvPr id="10" name="Рисунок 9" descr="076.gif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1431" r="11431"/>
          <a:stretch>
            <a:fillRect/>
          </a:stretch>
        </p:blipFill>
        <p:spPr/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СЛОВО О БОБРАХ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известно, бобры добры. Добротою бобры полны! Всем, кто хочет себе добра Нужно просто позвать бобра! </a:t>
            </a:r>
            <a:endParaRPr lang="ru-RU" sz="2800" dirty="0"/>
          </a:p>
        </p:txBody>
      </p:sp>
      <p:pic>
        <p:nvPicPr>
          <p:cNvPr id="14" name="Содержимое 13" descr="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68837" y="1285860"/>
            <a:ext cx="3617939" cy="4219590"/>
          </a:xfr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347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  «Бобры - добры»</vt:lpstr>
      <vt:lpstr>Внешний вид бобров </vt:lpstr>
      <vt:lpstr>Среда обитания бобров</vt:lpstr>
      <vt:lpstr>ЖИЛИЩЕ БОБРОВ</vt:lpstr>
      <vt:lpstr>ПЛОТИНЫ </vt:lpstr>
      <vt:lpstr>БОБРИНАЯ СЕМЬЯ</vt:lpstr>
      <vt:lpstr>ЭТИ УДИВИТЕЛЬНЫЕ ЖИВОТНЫЕ</vt:lpstr>
      <vt:lpstr>СЛОВО О БОБРАХ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«Бобры - добры»</dc:title>
  <dc:creator>Admin</dc:creator>
  <cp:lastModifiedBy>Admin</cp:lastModifiedBy>
  <cp:revision>7</cp:revision>
  <dcterms:created xsi:type="dcterms:W3CDTF">2012-01-08T10:20:31Z</dcterms:created>
  <dcterms:modified xsi:type="dcterms:W3CDTF">2012-01-08T11:26:33Z</dcterms:modified>
</cp:coreProperties>
</file>