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3"/>
  </p:notesMasterIdLst>
  <p:sldIdLst>
    <p:sldId id="256" r:id="rId2"/>
    <p:sldId id="264" r:id="rId3"/>
    <p:sldId id="263" r:id="rId4"/>
    <p:sldId id="262" r:id="rId5"/>
    <p:sldId id="261" r:id="rId6"/>
    <p:sldId id="265" r:id="rId7"/>
    <p:sldId id="258" r:id="rId8"/>
    <p:sldId id="259" r:id="rId9"/>
    <p:sldId id="260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1" autoAdjust="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57AA-7AA5-42A3-897F-42DD3879E87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5045B-63DE-4D82-B6C7-2BEA24007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10A5E9-04F0-4B7D-8E20-DA623D1401D9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D7BF7B-54AF-41BD-8B7F-F028B054CB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929618" cy="214314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Palatino Linotype" pitchFamily="18" charset="0"/>
                <a:cs typeface="Microsoft Uighur" pitchFamily="2" charset="-78"/>
              </a:rPr>
              <a:t>Дидактическая игра</a:t>
            </a:r>
            <a:r>
              <a:rPr lang="ru-RU" sz="4800" dirty="0" smtClean="0">
                <a:latin typeface="Monotype Corsiva" pitchFamily="66" charset="0"/>
                <a:cs typeface="Microsoft Uighur" pitchFamily="2" charset="-78"/>
              </a:rPr>
              <a:t/>
            </a:r>
            <a:br>
              <a:rPr lang="ru-RU" sz="4800" dirty="0" smtClean="0">
                <a:latin typeface="Monotype Corsiva" pitchFamily="66" charset="0"/>
                <a:cs typeface="Microsoft Uighur" pitchFamily="2" charset="-78"/>
              </a:rPr>
            </a:b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  <a:cs typeface="Microsoft Uighur" pitchFamily="2" charset="-78"/>
              </a:rPr>
              <a:t>«Четвертый лишний»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876"/>
            <a:ext cx="8358246" cy="3071834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Цель:1. Развивать умение  классифицировать и обобщать (овощи,          фрукты, ягоды, грибы, дикие и домашние животные, птицы, рыбы, цветы, деревья);</a:t>
            </a:r>
          </a:p>
          <a:p>
            <a:pPr marL="514350" indent="-514350"/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        2. Развивать связную речь, внимание, самоконтроль;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Рожкова </a:t>
            </a:r>
            <a:r>
              <a:rPr lang="ru-RU" smtClean="0">
                <a:solidFill>
                  <a:schemeClr val="tx1"/>
                </a:solidFill>
                <a:latin typeface="Arial Narrow" pitchFamily="34" charset="0"/>
              </a:rPr>
              <a:t>Елена </a:t>
            </a:r>
            <a:r>
              <a:rPr lang="ru-RU" smtClean="0">
                <a:solidFill>
                  <a:schemeClr val="tx1"/>
                </a:solidFill>
                <a:latin typeface="Arial Narrow" pitchFamily="34" charset="0"/>
              </a:rPr>
              <a:t>Ивановна-</a:t>
            </a:r>
          </a:p>
          <a:p>
            <a:pPr algn="r"/>
            <a:r>
              <a:rPr lang="ru-RU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воспитатель МДОУ «</a:t>
            </a:r>
            <a:r>
              <a:rPr lang="ru-RU" dirty="0" err="1" smtClean="0">
                <a:solidFill>
                  <a:schemeClr val="tx1"/>
                </a:solidFill>
                <a:latin typeface="Arial Narrow" pitchFamily="34" charset="0"/>
              </a:rPr>
              <a:t>Кишертский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 детский сад №4»</a:t>
            </a: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«Четвертый лишний»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4e0314ad6a5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3612382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romaska_lekarstwenna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285860"/>
            <a:ext cx="3333750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284123149_zemlyanika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143380"/>
            <a:ext cx="3429024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vasil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214818"/>
            <a:ext cx="2714644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«Четвертый лишний»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 descr="0010-009-Duby-v-starom-Petergo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1"/>
            <a:ext cx="364333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-786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357586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266737664_acer-platanoid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000504"/>
            <a:ext cx="2714644" cy="2585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287650537_2010-10-19_1652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972188"/>
            <a:ext cx="2071702" cy="2696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«Четвертый лишний»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Содержимое 3" descr="fru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2928958" cy="2660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9d131b0e91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428736"/>
            <a:ext cx="3476648" cy="2678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633244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429132"/>
            <a:ext cx="3548119" cy="2286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287060413_2010-10-11_1519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357694"/>
            <a:ext cx="3214710" cy="2275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«Четвертый лишний»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 descr="08lablok612491266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3165251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0009-008-Sli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143380"/>
            <a:ext cx="2071702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273223506_0lik.ru_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596" y="4143381"/>
            <a:ext cx="2352990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grusha_1_globalnyj_bl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428736"/>
            <a:ext cx="3119460" cy="2339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«Четвертый лишний»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 descr="601118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3786214" cy="2361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lide0003_image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357298"/>
            <a:ext cx="3183646" cy="2275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krugov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942"/>
            <a:ext cx="3714776" cy="246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000273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071942"/>
            <a:ext cx="3357586" cy="2456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«Четвертый лишний»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 descr="258cfebc6469a3e3054a4fb0bf73693d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3810000" cy="2571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289310356_2010-11-09_1621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357298"/>
            <a:ext cx="3500425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white-mushroom-j_a444dr9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214818"/>
            <a:ext cx="235745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0_b94d_4afd1534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214818"/>
            <a:ext cx="200026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«Четвертый лишний»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 descr="02labgi0l1291879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3357586" cy="2174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26568530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357298"/>
            <a:ext cx="3333774" cy="2143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017-017-Domashnie-zhivotny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857628"/>
            <a:ext cx="309564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retrie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786190"/>
            <a:ext cx="3833811" cy="2609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«Четвертый лишний»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ph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071942"/>
            <a:ext cx="3024182" cy="2524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ead4f24a1ce0881cdb65177714a5bb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143380"/>
            <a:ext cx="3429024" cy="2428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31912584b5c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0100" y="1500174"/>
            <a:ext cx="3143272" cy="2360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249485592_1249476269_382355857_ba0370893c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500174"/>
            <a:ext cx="3357586" cy="228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«Четвертый лишний»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295002034_2011-01-13_171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428736"/>
            <a:ext cx="3286148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%D1%ED%E5%E3%E8%F0%FC %EF%F2%E8%F7%EA%E0 (Small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214818"/>
            <a:ext cx="335758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slide0002_image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286256"/>
            <a:ext cx="3286148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Содержимое 10" descr="butterfly_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57224" y="1428736"/>
            <a:ext cx="3286148" cy="2529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«Четвертый лишний»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tortill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500174"/>
            <a:ext cx="364333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ok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929066"/>
            <a:ext cx="3786214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om.ht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000504"/>
            <a:ext cx="364333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kar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428736"/>
            <a:ext cx="3643338" cy="2186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272</TotalTime>
  <Words>95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Дидактическая игра «Четвертый лишний»</vt:lpstr>
      <vt:lpstr>«Четвертый лишний»</vt:lpstr>
      <vt:lpstr>«Четвертый лишний»</vt:lpstr>
      <vt:lpstr>«Четвертый лишний»</vt:lpstr>
      <vt:lpstr>«Четвертый лишний»</vt:lpstr>
      <vt:lpstr>«Четвертый лишний»</vt:lpstr>
      <vt:lpstr>«Четвертый лишний»</vt:lpstr>
      <vt:lpstr>«Четвертый лишний»</vt:lpstr>
      <vt:lpstr>«Четвертый лишний»</vt:lpstr>
      <vt:lpstr>«Четвертый лишний»</vt:lpstr>
      <vt:lpstr>«Четвертый лишний»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«Какой предмет лишний?»</dc:title>
  <dc:creator>Андрей</dc:creator>
  <cp:lastModifiedBy>Андрей</cp:lastModifiedBy>
  <cp:revision>29</cp:revision>
  <dcterms:created xsi:type="dcterms:W3CDTF">2012-01-04T07:51:00Z</dcterms:created>
  <dcterms:modified xsi:type="dcterms:W3CDTF">2012-01-07T07:57:04Z</dcterms:modified>
</cp:coreProperties>
</file>