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4" r:id="rId2"/>
    <p:sldId id="271" r:id="rId3"/>
    <p:sldId id="258" r:id="rId4"/>
    <p:sldId id="275" r:id="rId5"/>
    <p:sldId id="272" r:id="rId6"/>
    <p:sldId id="261" r:id="rId7"/>
    <p:sldId id="268" r:id="rId8"/>
    <p:sldId id="265" r:id="rId9"/>
    <p:sldId id="266" r:id="rId10"/>
    <p:sldId id="262" r:id="rId11"/>
    <p:sldId id="267" r:id="rId12"/>
    <p:sldId id="259" r:id="rId13"/>
    <p:sldId id="257" r:id="rId14"/>
    <p:sldId id="260" r:id="rId15"/>
    <p:sldId id="263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1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022D2-5BA3-4054-B22D-9E514340500C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2DF7-D2CD-44F4-9F28-1B0E2DB7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2DF7-D2CD-44F4-9F28-1B0E2DB7AE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2DF7-D2CD-44F4-9F28-1B0E2DB7AE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40A657-B641-477D-85DE-33BEB717C70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9A2E7-CE4B-42A3-A871-018BFD2A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10" Type="http://schemas.openxmlformats.org/officeDocument/2006/relationships/image" Target="../media/image15.jpeg"/><Relationship Id="rId4" Type="http://schemas.openxmlformats.org/officeDocument/2006/relationships/image" Target="../media/image36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АРМЕНИЯ</a:t>
            </a:r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настя\Desktop\Арменя\природ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2344729" cy="2043129"/>
          </a:xfrm>
          <a:prstGeom prst="rect">
            <a:avLst/>
          </a:prstGeom>
          <a:noFill/>
        </p:spPr>
      </p:pic>
      <p:pic>
        <p:nvPicPr>
          <p:cNvPr id="1031" name="Picture 7" descr="C:\Users\настя\Desktop\Арменя\п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2143140" cy="1755781"/>
          </a:xfrm>
          <a:prstGeom prst="rect">
            <a:avLst/>
          </a:prstGeom>
          <a:noFill/>
        </p:spPr>
      </p:pic>
      <p:pic>
        <p:nvPicPr>
          <p:cNvPr id="1032" name="Picture 8" descr="C:\Users\настя\Desktop\Арменя\лыж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2714644" cy="1785950"/>
          </a:xfrm>
          <a:prstGeom prst="rect">
            <a:avLst/>
          </a:prstGeom>
          <a:noFill/>
        </p:spPr>
      </p:pic>
      <p:pic>
        <p:nvPicPr>
          <p:cNvPr id="1033" name="Picture 9" descr="C:\Users\настя\Desktop\0_2f808_ddfd4ba9_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3501236" cy="2678106"/>
          </a:xfrm>
          <a:prstGeom prst="rect">
            <a:avLst/>
          </a:prstGeom>
          <a:noFill/>
        </p:spPr>
      </p:pic>
      <p:pic>
        <p:nvPicPr>
          <p:cNvPr id="1034" name="Picture 10" descr="C:\Users\настя\Desktop\пр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429000"/>
            <a:ext cx="1735147" cy="2528886"/>
          </a:xfrm>
          <a:prstGeom prst="rect">
            <a:avLst/>
          </a:prstGeom>
          <a:noFill/>
        </p:spPr>
      </p:pic>
      <p:pic>
        <p:nvPicPr>
          <p:cNvPr id="1036" name="Picture 12" descr="C:\Users\настя\Desktop\а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214554"/>
            <a:ext cx="2357453" cy="160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ГАРНИ – языческий храм в 28 км от Еревана, рядом с селом </a:t>
            </a:r>
            <a:r>
              <a:rPr lang="ru-RU" sz="2200" dirty="0" err="1" smtClean="0">
                <a:solidFill>
                  <a:schemeClr val="bg1"/>
                </a:solidFill>
              </a:rPr>
              <a:t>Гарни</a:t>
            </a:r>
            <a:r>
              <a:rPr lang="ru-RU" sz="2200" dirty="0" smtClean="0">
                <a:solidFill>
                  <a:schemeClr val="bg1"/>
                </a:solidFill>
              </a:rPr>
              <a:t>.. Он был посвящён языческому богу Солнца . Построен рабами-греками в </a:t>
            </a:r>
            <a:r>
              <a:rPr lang="en-US" sz="2200" dirty="0" smtClean="0">
                <a:solidFill>
                  <a:schemeClr val="bg1"/>
                </a:solidFill>
              </a:rPr>
              <a:t>I </a:t>
            </a:r>
            <a:r>
              <a:rPr lang="ru-RU" sz="2200" dirty="0" smtClean="0">
                <a:solidFill>
                  <a:schemeClr val="bg1"/>
                </a:solidFill>
              </a:rPr>
              <a:t>в. н. э. , оставившими на камнях надпись — жалобу на то, что им не заплатили за работу.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астя\Desktop\Gar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12156"/>
            <a:ext cx="4138642" cy="4202926"/>
          </a:xfrm>
          <a:prstGeom prst="rect">
            <a:avLst/>
          </a:prstGeom>
          <a:noFill/>
        </p:spPr>
      </p:pic>
      <p:pic>
        <p:nvPicPr>
          <p:cNvPr id="2050" name="Picture 2" descr="C:\Users\настя\Desktop\Арменя\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071966" cy="42548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я\Desktop\267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1285860"/>
            <a:ext cx="3786214" cy="528641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1285860"/>
            <a:ext cx="4786314" cy="55721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Село </a:t>
            </a:r>
            <a:r>
              <a:rPr lang="ru-RU" b="1" dirty="0" err="1" smtClean="0">
                <a:solidFill>
                  <a:schemeClr val="bg1"/>
                </a:solidFill>
              </a:rPr>
              <a:t>Татэв</a:t>
            </a:r>
            <a:r>
              <a:rPr lang="ru-RU" b="1" dirty="0" smtClean="0">
                <a:solidFill>
                  <a:schemeClr val="bg1"/>
                </a:solidFill>
              </a:rPr>
              <a:t> примечательно своим древним монастырём, который был основан в IX веке. А во дворе монастыря, сохранился потрясающий памятник инженерного искусства древних,- </a:t>
            </a:r>
            <a:r>
              <a:rPr lang="ru-RU" b="1" dirty="0" err="1" smtClean="0">
                <a:solidFill>
                  <a:schemeClr val="bg1"/>
                </a:solidFill>
              </a:rPr>
              <a:t>Гавазан</a:t>
            </a:r>
            <a:r>
              <a:rPr lang="ru-RU" b="1" dirty="0" smtClean="0">
                <a:solidFill>
                  <a:schemeClr val="bg1"/>
                </a:solidFill>
              </a:rPr>
              <a:t>. Это восьмигранный столб, сложенный из камней чистой тёски, высотою 8 метров. Но самое интересное, то что благодаря шарнирному соединению со стилобатом и очень точному расчёту, при землетрясениях, он раскачивался и возвращался в своё положение!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1429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Армения — первая страна, принявшая христианство в качестве государственной религии . Древний монастырь </a:t>
            </a:r>
            <a:r>
              <a:rPr lang="ru-RU" sz="2800" dirty="0" err="1" smtClean="0">
                <a:solidFill>
                  <a:srgbClr val="C00000"/>
                </a:solidFill>
              </a:rPr>
              <a:t>Татэв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2291" name="Picture 3" descr="C:\Users\настя\Desktop\100_8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357718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Гора Арарат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9001156" cy="135732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Состоит из двух слившихся основаниями конусов потухших вулканов. Библия гласит, что именно Арарат первым появился из убывающих вод Всемирного потопа, сюда высадились обитатели </a:t>
            </a:r>
            <a:r>
              <a:rPr lang="ru-RU" dirty="0" err="1" smtClean="0">
                <a:solidFill>
                  <a:schemeClr val="bg1"/>
                </a:solidFill>
              </a:rPr>
              <a:t>Ноева</a:t>
            </a:r>
            <a:r>
              <a:rPr lang="ru-RU" dirty="0" smtClean="0">
                <a:solidFill>
                  <a:schemeClr val="bg1"/>
                </a:solidFill>
              </a:rPr>
              <a:t> ковчега.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настя\Desktop\Арменя\arar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2357430"/>
            <a:ext cx="4071966" cy="3937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настя\Desktop\0295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457203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Землетрясение в Армении в 1988 году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250813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</a:rPr>
              <a:t>7 декабря 1988 года  в Армении произошло землетрясение, полностью разрушившее Спитак, частично — города Ленинакан и </a:t>
            </a:r>
            <a:r>
              <a:rPr lang="ru-RU" sz="2000" b="0" dirty="0" err="1" smtClean="0">
                <a:solidFill>
                  <a:schemeClr val="bg1"/>
                </a:solidFill>
              </a:rPr>
              <a:t>Кировакан</a:t>
            </a:r>
            <a:r>
              <a:rPr lang="ru-RU" sz="2000" b="0" dirty="0" smtClean="0">
                <a:solidFill>
                  <a:schemeClr val="bg1"/>
                </a:solidFill>
              </a:rPr>
              <a:t>.  </a:t>
            </a:r>
          </a:p>
          <a:p>
            <a:pPr algn="ctr"/>
            <a:r>
              <a:rPr lang="ru-RU" sz="2000" b="0" dirty="0" smtClean="0">
                <a:solidFill>
                  <a:schemeClr val="bg1"/>
                </a:solidFill>
              </a:rPr>
              <a:t>Погибли около 25 тысяч людей. </a:t>
            </a:r>
            <a:endParaRPr lang="ru-RU" sz="2000" b="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настя\Desktop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810000" cy="3797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1" name="Picture 7" descr="C:\Users\настя\Desktop\th340x255_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929090" cy="3714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Озеро Севан – «Армянское море»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8858312" cy="15001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Единственный крупный гарантированный источник пресной воды в Армении и крупнейший на всём Кавказе. Древнее название озера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Севанк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что значит «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черный монастырь»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Название свое озеро получило от расположенного в северо-западной части его монастыря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настя\Desktop\00800d77f39033c6a518fb76cff8077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00056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настя\Desktop\se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84370"/>
            <a:ext cx="4379910" cy="441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 </a:t>
            </a:r>
            <a:r>
              <a:rPr lang="ru-RU" dirty="0" err="1" smtClean="0"/>
              <a:t>Арцаха</a:t>
            </a:r>
            <a:r>
              <a:rPr lang="ru-RU" dirty="0" smtClean="0"/>
              <a:t> - </a:t>
            </a:r>
            <a:r>
              <a:rPr lang="ru-RU" dirty="0" err="1" smtClean="0"/>
              <a:t>скультура</a:t>
            </a:r>
            <a:r>
              <a:rPr lang="ru-RU" dirty="0" smtClean="0"/>
              <a:t> </a:t>
            </a:r>
            <a:r>
              <a:rPr lang="ru-RU" dirty="0" err="1" smtClean="0"/>
              <a:t>Татик</a:t>
            </a:r>
            <a:r>
              <a:rPr lang="ru-RU" dirty="0" smtClean="0"/>
              <a:t> и </a:t>
            </a:r>
            <a:r>
              <a:rPr lang="ru-RU" dirty="0" err="1" smtClean="0"/>
              <a:t>Папик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Памятник «Мы и наши горы» работы скульптора </a:t>
            </a:r>
            <a:r>
              <a:rPr lang="ru-RU" sz="1800" dirty="0" err="1" smtClean="0">
                <a:solidFill>
                  <a:srgbClr val="FFC000"/>
                </a:solidFill>
              </a:rPr>
              <a:t>Саргиса</a:t>
            </a:r>
            <a:r>
              <a:rPr lang="ru-RU" sz="1800" dirty="0" smtClean="0">
                <a:solidFill>
                  <a:srgbClr val="FFC000"/>
                </a:solidFill>
              </a:rPr>
              <a:t> Багдасаряна  (1967)   стоит на небольшом возвышении у въезда в город Степанакерт. Композиция, имитирующая горные силуэты, представляет двух пожилых </a:t>
            </a:r>
            <a:r>
              <a:rPr lang="ru-RU" sz="1800" dirty="0" err="1" smtClean="0">
                <a:solidFill>
                  <a:srgbClr val="FFC000"/>
                </a:solidFill>
              </a:rPr>
              <a:t>арцахцев</a:t>
            </a:r>
            <a:r>
              <a:rPr lang="ru-RU" sz="1800" dirty="0" smtClean="0">
                <a:solidFill>
                  <a:srgbClr val="FFC000"/>
                </a:solidFill>
              </a:rPr>
              <a:t> в национальных костюмах. У статуи почти незаметный постамент, и это, по замыслу автора, создает ощущение, что фигуры вросли в горы, породнились с ними. С высоты Дед и Бабка невозмутимо смотрят на свою многовековую историю, полную борьбы за собственную землю и народ.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8197" name="Picture 5" descr="C:\Users\настя\Desktop\Arvest-Mountains-260x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71490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Добро пожаловать в Армению!</a:t>
            </a:r>
            <a:endParaRPr lang="ru-RU" dirty="0"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3" descr="C:\Users\настя\Desktop\100_84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285752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 descr="C:\Users\настя\Desktop\Ga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71744"/>
            <a:ext cx="249560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2" descr="C:\Users\настя\Desktop\00800d77f39033c6a518fb76cff80773_bi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2857488" cy="2187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7" descr="C:\Users\настя\Desktop\0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588"/>
            <a:ext cx="3286148" cy="1857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9" descr="C:\Users\настя\Desktop\armenian-2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00372"/>
            <a:ext cx="2286016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 descr="C:\Users\настя\Desktop\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857232"/>
            <a:ext cx="1881174" cy="18749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5" descr="C:\Users\настя\Desktop\Arvest-Mountains-260x2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857232"/>
            <a:ext cx="178595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2" descr="C:\Users\настя\Desktop\02955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642918"/>
            <a:ext cx="242889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C:\Users\настя\Desktop\img355_134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5000635"/>
            <a:ext cx="2476486" cy="1857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Президент Армении - Серж </a:t>
            </a:r>
            <a:r>
              <a:rPr lang="ru-RU" dirty="0" err="1" smtClean="0">
                <a:solidFill>
                  <a:srgbClr val="C00000"/>
                </a:solidFill>
              </a:rPr>
              <a:t>Саргсян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041775" cy="7857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Флаг Армении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57752" y="3571877"/>
            <a:ext cx="342902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Герб Армении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настя\Desktop\200px-Serzh_Sargsy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271464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C:\Users\настя\Desktop\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714356"/>
            <a:ext cx="4357686" cy="278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настя\Desktop\ger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51325"/>
            <a:ext cx="3082936" cy="2606675"/>
          </a:xfrm>
          <a:prstGeom prst="rect">
            <a:avLst/>
          </a:prstGeom>
          <a:noFill/>
        </p:spPr>
      </p:pic>
      <p:pic>
        <p:nvPicPr>
          <p:cNvPr id="1026" name="Picture 2" descr="C:\Users\настя\Desktop\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371477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Деньги в Армении: Драм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стя\Desktop\armenian_d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429684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Армянский </a:t>
            </a:r>
            <a:r>
              <a:rPr lang="ru-RU" sz="6000" dirty="0" err="1" smtClean="0"/>
              <a:t>дудук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Дживан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Гаспарян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астя\Desktop\djy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161304" cy="3000396"/>
          </a:xfrm>
          <a:prstGeom prst="rect">
            <a:avLst/>
          </a:prstGeom>
          <a:noFill/>
        </p:spPr>
      </p:pic>
      <p:pic>
        <p:nvPicPr>
          <p:cNvPr id="1027" name="Picture 3" descr="C:\Users\настя\Desktop\0006a7t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1604966" cy="2840648"/>
          </a:xfrm>
          <a:prstGeom prst="rect">
            <a:avLst/>
          </a:prstGeom>
          <a:noFill/>
        </p:spPr>
      </p:pic>
      <p:pic>
        <p:nvPicPr>
          <p:cNvPr id="1028" name="Picture 4" descr="C:\Users\настя\Desktop\img355_13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14752"/>
            <a:ext cx="3143241" cy="2357431"/>
          </a:xfrm>
          <a:prstGeom prst="rect">
            <a:avLst/>
          </a:prstGeom>
          <a:noFill/>
        </p:spPr>
      </p:pic>
      <p:pic>
        <p:nvPicPr>
          <p:cNvPr id="1029" name="Picture 5" descr="C:\Users\настя\Desktop\g_ima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2924175" cy="2000250"/>
          </a:xfrm>
          <a:prstGeom prst="rect">
            <a:avLst/>
          </a:prstGeom>
          <a:noFill/>
        </p:spPr>
      </p:pic>
      <p:pic>
        <p:nvPicPr>
          <p:cNvPr id="1030" name="Picture 6" descr="C:\Users\настя\Desktop\apricot_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785926"/>
            <a:ext cx="2601934" cy="19543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3050"/>
            <a:ext cx="58293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Национальный костюм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и  танец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настя\Desktop\b_29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286382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настя\Desktop\gallery_76_7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80728"/>
            <a:ext cx="3071834" cy="368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C:\Users\настя\Desktop\armenian-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500306"/>
            <a:ext cx="2928958" cy="383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8"/>
          </a:xfrm>
        </p:spPr>
        <p:txBody>
          <a:bodyPr/>
          <a:lstStyle/>
          <a:p>
            <a:r>
              <a:rPr lang="ru-RU" dirty="0" smtClean="0"/>
              <a:t>ЕРЕВАН – столица Армении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75088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Железнодорожный вокзал (памятник Давиду Сасунскому)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храм святого </a:t>
            </a:r>
            <a:r>
              <a:rPr lang="ru-RU" dirty="0" err="1" smtClean="0">
                <a:solidFill>
                  <a:schemeClr val="bg1"/>
                </a:solidFill>
              </a:rPr>
              <a:t>Грегора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настя\Desktop\Арменя\YerevanAnniversary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4214842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7" name="Picture 13" descr="C:\Users\настя\Desktop\Сасунци Дави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4286280" cy="417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Годом основания Еревана считают год основания урартского города Эребуни — 782 г до н. э., расположенного на южной окраине современного Еревана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Развалины крепости Эребуни.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Центральная площадь современного Еревана</a:t>
            </a:r>
            <a:endParaRPr lang="ru-RU" dirty="0"/>
          </a:p>
        </p:txBody>
      </p:sp>
      <p:pic>
        <p:nvPicPr>
          <p:cNvPr id="7" name="Picture 2" descr="C:\Users\настя\Desktop\250px-Erebun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3929090" cy="38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настя\Desktop\033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1"/>
            <a:ext cx="442915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Парк Победы над Каскадом (туда стоит подниматься по длинной лестнице самого Каскада – замечательные панорамные виды города и горы Арарат)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настя\Desktop\erevan95-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8215370" cy="528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4287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Мемориал геноцида армянского народа.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День памяти жертв геноцида армян – 24 апреля (1915) –нерабочий день.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стя\Desktop\75715234062fab5dec1c52cbf6c3f42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00200"/>
            <a:ext cx="4143404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6" name="Picture 2" descr="C:\Users\настя\Desktop\erevan93-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143436" cy="4756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386</Words>
  <Application>Microsoft Office PowerPoint</Application>
  <PresentationFormat>Экран (4:3)</PresentationFormat>
  <Paragraphs>31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АРМЕНИЯ</vt:lpstr>
      <vt:lpstr>Слайд 2</vt:lpstr>
      <vt:lpstr>Деньги в Армении: Драм</vt:lpstr>
      <vt:lpstr>Армянский дудук</vt:lpstr>
      <vt:lpstr>Национальный костюм     и  танец </vt:lpstr>
      <vt:lpstr>ЕРЕВАН – столица Армении</vt:lpstr>
      <vt:lpstr>Годом основания Еревана считают год основания урартского города Эребуни — 782 г до н. э., расположенного на южной окраине современного Еревана </vt:lpstr>
      <vt:lpstr>Парк Победы над Каскадом (туда стоит подниматься по длинной лестнице самого Каскада – замечательные панорамные виды города и горы Арарат) </vt:lpstr>
      <vt:lpstr>Мемориал геноцида армянского народа. День памяти жертв геноцида армян – 24 апреля (1915) –нерабочий день.</vt:lpstr>
      <vt:lpstr>  ГАРНИ – языческий храм в 28 км от Еревана, рядом с селом Гарни.. Он был посвящён языческому богу Солнца . Построен рабами-греками в I в. н. э. , оставившими на камнях надпись — жалобу на то, что им не заплатили за работу. </vt:lpstr>
      <vt:lpstr>Армения — первая страна, принявшая христианство в качестве государственной религии . Древний монастырь Татэв. </vt:lpstr>
      <vt:lpstr>Гора Арарат</vt:lpstr>
      <vt:lpstr>Землетрясение в Армении в 1988 году</vt:lpstr>
      <vt:lpstr>Озеро Севан – «Армянское море»</vt:lpstr>
      <vt:lpstr>Символ Арцаха - скультура Татик и Папик </vt:lpstr>
      <vt:lpstr>Добро пожаловать в Армению!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Землетрясение в Армении в 1988 году.</dc:title>
  <dc:creator>настя</dc:creator>
  <cp:lastModifiedBy>настя</cp:lastModifiedBy>
  <cp:revision>51</cp:revision>
  <dcterms:created xsi:type="dcterms:W3CDTF">2010-01-03T15:08:20Z</dcterms:created>
  <dcterms:modified xsi:type="dcterms:W3CDTF">2012-01-09T20:08:46Z</dcterms:modified>
</cp:coreProperties>
</file>