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Monotype Corsiva" pitchFamily="66" charset="0"/>
              </a:rPr>
              <a:t>Портфолио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профессиональной деятельности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инструктора по физической культуре, ГБДОУ № 27 Адмиралтейского района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г. Санкт-Петербурга 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516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Спортивные праздники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00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990600"/>
            <a:ext cx="2641600" cy="1981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5iEf3hLJLm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2209800"/>
            <a:ext cx="3047370" cy="22845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HZssG0LhW3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72200" y="990600"/>
            <a:ext cx="2744333" cy="2057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OsMLeW78d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4495800"/>
            <a:ext cx="2743200" cy="20565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y_4ee0938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6000" y="4495800"/>
            <a:ext cx="2844085" cy="213218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Спортивные досуги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11704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9000" y="2133600"/>
            <a:ext cx="2266950" cy="30226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P11805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1066800"/>
            <a:ext cx="3124200" cy="23431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EsoAXesIaeQ 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1066800"/>
            <a:ext cx="3048000" cy="22850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kF7I8MxVyR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4191000"/>
            <a:ext cx="3200400" cy="23993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x7df14f17n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1200" y="4267200"/>
            <a:ext cx="3194741" cy="23990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6987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Наши традиции, фото репортажи 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y_0a0bd2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990600"/>
            <a:ext cx="3352295" cy="25131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y_68c7ef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34000" y="990600"/>
            <a:ext cx="3604148" cy="257825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P228042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28600" y="4114800"/>
            <a:ext cx="3443816" cy="24549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P22804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24200" y="2514600"/>
            <a:ext cx="2785533" cy="2667000"/>
          </a:xfrm>
          <a:prstGeom prst="cloud">
            <a:avLst/>
          </a:prstGeom>
          <a:effectLst>
            <a:softEdge rad="31750"/>
          </a:effectLst>
        </p:spPr>
      </p:pic>
      <p:pic>
        <p:nvPicPr>
          <p:cNvPr id="10" name="Рисунок 9" descr="PB29011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544016" y="4191001"/>
            <a:ext cx="3341648" cy="23622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2319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Наши конкурсы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715000"/>
            <a:ext cx="567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Мой веселый звонкий мяч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eqpLnHUea98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762000"/>
            <a:ext cx="6324600" cy="474149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2319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Наши конкурсы</a:t>
            </a:r>
          </a:p>
          <a:p>
            <a:endParaRPr lang="ru-RU" dirty="0"/>
          </a:p>
        </p:txBody>
      </p:sp>
      <p:pic>
        <p:nvPicPr>
          <p:cNvPr id="8" name="Рисунок 7" descr="P30104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6508179" y="3169221"/>
            <a:ext cx="2728605" cy="2028963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9" name="Рисунок 8" descr="P30104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" y="1143000"/>
            <a:ext cx="3357282" cy="2133600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0" name="Рисунок 9" descr="P301043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810000" y="4038600"/>
            <a:ext cx="3048000" cy="2052735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1" name="Рисунок 10" descr="P301043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38800" y="609600"/>
            <a:ext cx="3243805" cy="2135505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Талисман придуманный мной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P301044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886200" y="609600"/>
            <a:ext cx="1828800" cy="3470031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3" name="Рисунок 12" descr="P301044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9600" y="3505200"/>
            <a:ext cx="3048000" cy="2286000"/>
          </a:xfrm>
          <a:prstGeom prst="ellipse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2319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Наши конкурсы</a:t>
            </a:r>
          </a:p>
          <a:p>
            <a:endParaRPr lang="ru-RU" dirty="0"/>
          </a:p>
        </p:txBody>
      </p:sp>
      <p:pic>
        <p:nvPicPr>
          <p:cNvPr id="6" name="Рисунок 5" descr="P20506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90600" y="838200"/>
            <a:ext cx="7226968" cy="45770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905000" y="5715000"/>
            <a:ext cx="535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Мой любимый вид спорта.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2319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Наши конкурсы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867400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Стадион будущего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P40306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219200"/>
            <a:ext cx="4953000" cy="39518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P403066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57800" y="762000"/>
            <a:ext cx="3696159" cy="5029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440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Участие воспитанников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в районных спортивных соревнованиях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YPKIZu2AA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4114800"/>
            <a:ext cx="3348650" cy="2514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9pt1lAdmQQ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1752600"/>
            <a:ext cx="3200400" cy="2403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y_7b3d63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81600" y="1676400"/>
            <a:ext cx="3717937" cy="49511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6093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Активное участие родителей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спортивных мероприятиях сада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y_f8132c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4191000"/>
            <a:ext cx="3233485" cy="24241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y_f0d32b9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1447800"/>
            <a:ext cx="3276600" cy="2456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y_d71649e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86462" y="1295400"/>
            <a:ext cx="3157538" cy="23671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_73dd5cb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62600" y="4419600"/>
            <a:ext cx="3386138" cy="22574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y_ebf6772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81400" y="1981200"/>
            <a:ext cx="2174391" cy="28956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098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Физкультурно-оздоровительная работа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 детьми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1371600"/>
            <a:ext cx="257175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_01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1371600"/>
            <a:ext cx="2590800" cy="3454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y_c160db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0400" y="2895600"/>
            <a:ext cx="2723277" cy="36325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304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Давайте познакомимся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CnKiM9JhCY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0" y="2133600"/>
            <a:ext cx="3149600" cy="3921252"/>
          </a:xfr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225689"/>
            <a:ext cx="563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Меня зовут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Татьяна Алексеевна Куимова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Работаю инструктором по физической культуре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в ГБДОУ №27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Адмиралтейского района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города Санкт-Петербурга с 2000 года.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Образование среднее - профессиональное.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Закончила высшее педагогическое училище (колледж) № 7.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Имею высшую квалификационную категорию инструктора по физической культуре.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Активно принимаю участие в жизнедеятельности сада, а так же районных мероприятиях.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57200"/>
            <a:ext cx="756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Нетрадиционное спортивное оборудование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32805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-485845" y="2619447"/>
            <a:ext cx="3752991" cy="2324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P32905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67000" y="990600"/>
            <a:ext cx="2667000" cy="2000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P329054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6346825" y="4092575"/>
            <a:ext cx="2870200" cy="21526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P328052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2702560" y="4155440"/>
            <a:ext cx="2519680" cy="2438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P329054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15000" y="914400"/>
            <a:ext cx="3048000" cy="228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P328052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95800" y="2514600"/>
            <a:ext cx="2794000" cy="20955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04800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Физкультурный зал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32805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886200"/>
            <a:ext cx="3683000" cy="2762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P32805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0" y="3886200"/>
            <a:ext cx="3581400" cy="2686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P32805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19400" y="1066800"/>
            <a:ext cx="3657600" cy="274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I89kv7QrE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4191000"/>
            <a:ext cx="1613092" cy="23614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mZxjKTwHnL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0" y="3429000"/>
            <a:ext cx="1600200" cy="310627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y_250a113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4800" y="1524000"/>
            <a:ext cx="1523757" cy="22157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P401057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81800" y="2667000"/>
            <a:ext cx="2143593" cy="3962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SJd087YgzOo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495800" y="4419600"/>
            <a:ext cx="1715224" cy="2286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SOP6-pcmGU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267200" y="1676400"/>
            <a:ext cx="2133600" cy="2438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y_ac4fee3a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86000" y="914400"/>
            <a:ext cx="1659404" cy="22098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3352800" y="381000"/>
            <a:ext cx="5601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Я бываю такой разной!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02ab97128029de7142b48bad78ae042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5000"/>
            <a:ext cx="5105400" cy="25527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Изображение 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737053" y="1621519"/>
            <a:ext cx="3478893" cy="495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457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Документы об образовании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Изображение 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5029200" y="1828800"/>
            <a:ext cx="3594948" cy="48768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2590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«Поднимаясь на новые ступени и вершины жизни никогда не забывай тех людей,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кто был с тобой на предыдущих»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600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Мое жизненное кредо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484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Пояснительная записка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143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Растить детей здоровыми, сильными, жизнерадостными - задача каждого дошкольного учреждения. Наш детский сад не стал исключением. Быть в движении - значит укреплять здоровье. Именно в дошкольном детстве в результате целенаправленного педагогического воздействия формируется здоровье, общая выносливость и работоспособность организма и многие другие качества, необходимые для всестороннего гармонического развития личности.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своей работе, считаю что самое важное - это умение найти общий язык с детьми, заинтересовать их, вовлечь в мир прекрасного и удивительного - в мир спорта.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Мои профессиональные интересы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590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Организация и проведение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спортивных  праздников, досугов и развлечений.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SDC1089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4800" y="3810000"/>
            <a:ext cx="3550709" cy="2663032"/>
          </a:xfrm>
          <a:effectLst>
            <a:softEdge rad="127000"/>
          </a:effectLst>
        </p:spPr>
      </p:pic>
      <p:pic>
        <p:nvPicPr>
          <p:cNvPr id="8" name="Рисунок 7" descr="SDC110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3810000"/>
            <a:ext cx="3454400" cy="2590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744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Мои курсы повышения квалификации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3451726" y="1882274"/>
            <a:ext cx="2147740" cy="2955192"/>
          </a:xfrm>
          <a:effectLst>
            <a:softEdge rad="31750"/>
          </a:effectLst>
        </p:spPr>
      </p:pic>
      <p:pic>
        <p:nvPicPr>
          <p:cNvPr id="7" name="Рисунок 6" descr="Изображение 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64262" y="3665538"/>
            <a:ext cx="1362075" cy="3632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Изображение 0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861436">
            <a:off x="730607" y="717193"/>
            <a:ext cx="2136746" cy="29883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Изображение 0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735012" y="3836988"/>
            <a:ext cx="2339975" cy="33528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Изображение 01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6093233">
            <a:off x="6292884" y="786384"/>
            <a:ext cx="2102207" cy="28956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3219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Мои грамоты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Изображение 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581400"/>
            <a:ext cx="2245041" cy="304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4600" y="1066800"/>
            <a:ext cx="1828800" cy="25576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Изображение 0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5800" y="3657600"/>
            <a:ext cx="2133600" cy="29268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pNue63y2xlY (1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553200" y="990600"/>
            <a:ext cx="2057400" cy="272094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er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Моя работа в интернет ресурсах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00400"/>
            <a:ext cx="4495800" cy="2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28600"/>
            <a:ext cx="4267200" cy="4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247</Words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58</cp:revision>
  <dcterms:modified xsi:type="dcterms:W3CDTF">2013-04-04T06:51:08Z</dcterms:modified>
</cp:coreProperties>
</file>