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82743" autoAdjust="0"/>
  </p:normalViewPr>
  <p:slideViewPr>
    <p:cSldViewPr>
      <p:cViewPr varScale="1">
        <p:scale>
          <a:sx n="94" d="100"/>
          <a:sy n="94" d="100"/>
        </p:scale>
        <p:origin x="-21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07E870-EAAC-404B-A3BA-3846DC288F4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21B08E-DBBC-40BA-9915-B7CB90F799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7604" y="5301208"/>
            <a:ext cx="6400800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Составила: инструктор физической культуры ГБДОУ№30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Хорошева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Виктория Вениаминовна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556792"/>
            <a:ext cx="8424936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ArchUp">
              <a:avLst>
                <a:gd name="adj" fmla="val 10729484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«Весёлый зоопарк»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167269" y="1556793"/>
            <a:ext cx="19550545" cy="15121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(упражнения для совместного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выполнения родителей и детей)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4895016"/>
            <a:ext cx="1484214" cy="1553555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3"/>
          <a:stretch>
            <a:fillRect/>
          </a:stretch>
        </p:blipFill>
        <p:spPr>
          <a:xfrm>
            <a:off x="7740352" y="5044415"/>
            <a:ext cx="1224136" cy="1404156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290608" cy="1224136"/>
          </a:xfrm>
          <a:prstGeom prst="rect">
            <a:avLst/>
          </a:prstGeom>
        </p:spPr>
      </p:pic>
      <p:pic>
        <p:nvPicPr>
          <p:cNvPr id="30" name="Рисунок 29" descr="http://www.xrest.ru/images/collection/00288/001/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9614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923481"/>
            <a:ext cx="3024336" cy="496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25649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132856"/>
            <a:ext cx="5324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Он ходит голову задрав,</a:t>
            </a:r>
          </a:p>
          <a:p>
            <a:r>
              <a:rPr lang="ru-RU" sz="2400" dirty="0">
                <a:latin typeface="Arial Black" pitchFamily="34" charset="0"/>
              </a:rPr>
              <a:t>Не потому, что важный граф,</a:t>
            </a:r>
          </a:p>
          <a:p>
            <a:r>
              <a:rPr lang="ru-RU" sz="2400" dirty="0">
                <a:latin typeface="Arial Black" pitchFamily="34" charset="0"/>
              </a:rPr>
              <a:t>Не потому, что гордый нрав,</a:t>
            </a:r>
          </a:p>
          <a:p>
            <a:r>
              <a:rPr lang="ru-RU" sz="2400" dirty="0">
                <a:latin typeface="Arial Black" pitchFamily="34" charset="0"/>
              </a:rPr>
              <a:t>А потому, что он…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48212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Ходьба на носках, ноги прямые, руки подняты вверх, кисти соединены. Стараться держать руки за ушами, подбородок не отпускать.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404664"/>
            <a:ext cx="30691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ЖИРАФ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53426"/>
            <a:ext cx="4181128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648" y="1962706"/>
            <a:ext cx="43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Кто позабыв тревоги, </a:t>
            </a:r>
          </a:p>
          <a:p>
            <a:r>
              <a:rPr lang="ru-RU" sz="2000" dirty="0">
                <a:latin typeface="Arial Black" pitchFamily="34" charset="0"/>
              </a:rPr>
              <a:t>Спит в своей берлоге?</a:t>
            </a:r>
          </a:p>
          <a:p>
            <a:r>
              <a:rPr lang="ru-RU" sz="2000" dirty="0">
                <a:latin typeface="Arial Black" pitchFamily="34" charset="0"/>
              </a:rPr>
              <a:t>Летом бродит без дороги</a:t>
            </a:r>
          </a:p>
          <a:p>
            <a:r>
              <a:rPr lang="ru-RU" sz="2000" dirty="0">
                <a:latin typeface="Arial Black" pitchFamily="34" charset="0"/>
              </a:rPr>
              <a:t> Возле сосен и берёз,</a:t>
            </a:r>
          </a:p>
          <a:p>
            <a:r>
              <a:rPr lang="ru-RU" sz="2000" dirty="0">
                <a:latin typeface="Arial Black" pitchFamily="34" charset="0"/>
              </a:rPr>
              <a:t>А зимой он спит в берлоге, </a:t>
            </a:r>
          </a:p>
          <a:p>
            <a:r>
              <a:rPr lang="ru-RU" sz="2000" dirty="0">
                <a:latin typeface="Arial Black" pitchFamily="34" charset="0"/>
              </a:rPr>
              <a:t>От мороза прячет нос?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ходьба с опорой на ладони и стопы.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78009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solidFill>
                  <a:srgbClr val="FF0000"/>
                </a:solidFill>
              </a:rPr>
              <a:t>медведь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3708920" cy="5557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916832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Я копытами стучу, стучу</a:t>
            </a:r>
          </a:p>
          <a:p>
            <a:r>
              <a:rPr lang="ru-RU" dirty="0">
                <a:latin typeface="Arial Black" pitchFamily="34" charset="0"/>
              </a:rPr>
              <a:t>И по полю всё скачу, </a:t>
            </a:r>
            <a:r>
              <a:rPr lang="ru-RU" sz="2000" dirty="0">
                <a:latin typeface="Arial Black" pitchFamily="34" charset="0"/>
              </a:rPr>
              <a:t>скачу</a:t>
            </a:r>
            <a:r>
              <a:rPr lang="ru-RU" dirty="0">
                <a:latin typeface="Arial Black" pitchFamily="34" charset="0"/>
              </a:rPr>
              <a:t>,</a:t>
            </a:r>
          </a:p>
          <a:p>
            <a:r>
              <a:rPr lang="ru-RU" dirty="0">
                <a:latin typeface="Arial Black" pitchFamily="34" charset="0"/>
              </a:rPr>
              <a:t>Грива вьётся на ветру…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465313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Бег, ходьба с высоким подниманием колен. Прямой галоп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32656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лошадка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7031" y="1122826"/>
            <a:ext cx="3291830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7775" y="4437112"/>
            <a:ext cx="3888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/>
              <a:t>И.п</a:t>
            </a:r>
            <a:r>
              <a:rPr lang="ru-RU" sz="1600" i="1" dirty="0"/>
              <a:t>.: стать прямо, ноги шире плеч, руки сцеплены сзади.</a:t>
            </a:r>
          </a:p>
          <a:p>
            <a:r>
              <a:rPr lang="ru-RU" sz="1600" i="1" dirty="0" smtClean="0"/>
              <a:t>1.Не </a:t>
            </a:r>
            <a:r>
              <a:rPr lang="ru-RU" sz="1600" i="1" dirty="0"/>
              <a:t>сгибая колени, наклониться </a:t>
            </a:r>
            <a:r>
              <a:rPr lang="ru-RU" sz="1600" i="1" dirty="0" smtClean="0"/>
              <a:t>вперед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Стараться наклониться до тех пор, пока голова не окажется между колен, при этом произнести: </a:t>
            </a:r>
            <a:r>
              <a:rPr lang="ru-RU" sz="1600" i="1" dirty="0" err="1"/>
              <a:t>утю-тю</a:t>
            </a:r>
            <a:r>
              <a:rPr lang="ru-RU" sz="1600" i="1" dirty="0"/>
              <a:t>.</a:t>
            </a:r>
          </a:p>
          <a:p>
            <a:r>
              <a:rPr lang="ru-RU" sz="1600" i="1" dirty="0"/>
              <a:t>2. Вернуться в </a:t>
            </a:r>
            <a:r>
              <a:rPr lang="ru-RU" sz="1600" i="1" dirty="0" err="1"/>
              <a:t>и.п</a:t>
            </a:r>
            <a:r>
              <a:rPr lang="ru-RU" sz="1600" i="1" dirty="0"/>
              <a:t>., вдох.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82883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3" y="227687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Голову в песок зарыл,  </a:t>
            </a:r>
            <a:br>
              <a:rPr lang="ru-RU" sz="20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Хвост пушистый распустил.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Я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догнать его пытаюсь, </a:t>
            </a:r>
            <a:br>
              <a:rPr lang="ru-RU" sz="20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Но 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быстрее ветра ... 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787" y="449142"/>
            <a:ext cx="3672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страус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095" y="1124744"/>
            <a:ext cx="3895750" cy="5220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24928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Громко я жужжу, летая,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Мёд целебный собирая.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Всем полезна и мила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Хлопотливая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43711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И.п</a:t>
            </a:r>
            <a:r>
              <a:rPr lang="ru-RU" sz="1600" i="1" dirty="0" smtClean="0"/>
              <a:t>.: стоя, руки на поясе, ноги на ширине плеч.</a:t>
            </a:r>
          </a:p>
          <a:p>
            <a:r>
              <a:rPr lang="ru-RU" sz="1600" i="1" dirty="0" smtClean="0"/>
              <a:t>Делать движения локтями вперёд-назад, «махать крыльями», произнося звук «ж-ж-ж»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12060" y="47667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пчела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xrest.ru/images/collection/00288/001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1005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234888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Над цветком порхает, пляшет, </a:t>
            </a:r>
          </a:p>
          <a:p>
            <a:r>
              <a:rPr lang="ru-RU" sz="2000" dirty="0">
                <a:latin typeface="Arial Black" pitchFamily="34" charset="0"/>
              </a:rPr>
              <a:t>Веерком узорным машет.</a:t>
            </a:r>
          </a:p>
          <a:p>
            <a:r>
              <a:rPr lang="ru-RU" sz="2000" dirty="0">
                <a:latin typeface="Arial Black" pitchFamily="34" charset="0"/>
              </a:rPr>
              <a:t>Шевелились у цветка </a:t>
            </a:r>
          </a:p>
          <a:p>
            <a:r>
              <a:rPr lang="ru-RU" sz="2000" dirty="0">
                <a:latin typeface="Arial Black" pitchFamily="34" charset="0"/>
              </a:rPr>
              <a:t>Все четыре лепестка, </a:t>
            </a:r>
          </a:p>
          <a:p>
            <a:r>
              <a:rPr lang="ru-RU" sz="2000" dirty="0">
                <a:latin typeface="Arial Black" pitchFamily="34" charset="0"/>
              </a:rPr>
              <a:t>Я сорвать его хотел,-</a:t>
            </a:r>
          </a:p>
          <a:p>
            <a:r>
              <a:rPr lang="ru-RU" sz="2000" dirty="0">
                <a:latin typeface="Arial Black" pitchFamily="34" charset="0"/>
              </a:rPr>
              <a:t>Он вспорхнул и улетел.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537321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Сидя, ноги согнуты в коленях, руками обхватить стопы, колени работают: вверх, вниз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7667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бабочка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511550" cy="43575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2420888"/>
            <a:ext cx="432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В реках Африки живёт</a:t>
            </a:r>
          </a:p>
          <a:p>
            <a:r>
              <a:rPr lang="ru-RU" sz="2000" dirty="0">
                <a:latin typeface="Arial Black" pitchFamily="34" charset="0"/>
              </a:rPr>
              <a:t>Злой, зелёный пароход.</a:t>
            </a:r>
          </a:p>
          <a:p>
            <a:r>
              <a:rPr lang="ru-RU" sz="2000" dirty="0">
                <a:latin typeface="Arial Black" pitchFamily="34" charset="0"/>
              </a:rPr>
              <a:t>Кто б на встречу ни поплыл, </a:t>
            </a:r>
          </a:p>
          <a:p>
            <a:r>
              <a:rPr lang="ru-RU" sz="2000" dirty="0">
                <a:latin typeface="Arial Black" pitchFamily="34" charset="0"/>
              </a:rPr>
              <a:t>Всех проглотит крокодил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48691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/>
              <a:t>И.п</a:t>
            </a:r>
            <a:r>
              <a:rPr lang="ru-RU" sz="1600" i="1" dirty="0"/>
              <a:t>.- сидя</a:t>
            </a:r>
            <a:r>
              <a:rPr lang="ru-RU" sz="1600" i="1" dirty="0" smtClean="0"/>
              <a:t>, руки упор назад </a:t>
            </a:r>
            <a:r>
              <a:rPr lang="ru-RU" sz="1600" i="1" dirty="0"/>
              <a:t>ноги прямые. 1- поднять одну прямую ногу.2- </a:t>
            </a:r>
            <a:r>
              <a:rPr lang="ru-RU" sz="1600" i="1" dirty="0" err="1"/>
              <a:t>и.п</a:t>
            </a:r>
            <a:r>
              <a:rPr lang="ru-RU" sz="1600" i="1" dirty="0"/>
              <a:t>. То же с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404664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крокодил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270892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Прыг- скок,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рыг- </a:t>
            </a:r>
            <a:r>
              <a:rPr lang="ru-RU" sz="2000" dirty="0">
                <a:latin typeface="Arial Black" pitchFamily="34" charset="0"/>
              </a:rPr>
              <a:t>скок,</a:t>
            </a:r>
          </a:p>
          <a:p>
            <a:r>
              <a:rPr lang="ru-RU" sz="2000" dirty="0">
                <a:latin typeface="Arial Black" pitchFamily="34" charset="0"/>
              </a:rPr>
              <a:t>Длинное ушко –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Б</a:t>
            </a:r>
            <a:r>
              <a:rPr lang="ru-RU" sz="2000" dirty="0" smtClean="0">
                <a:latin typeface="Arial Black" pitchFamily="34" charset="0"/>
              </a:rPr>
              <a:t>елый </a:t>
            </a:r>
            <a:r>
              <a:rPr lang="ru-RU" sz="2000" dirty="0">
                <a:latin typeface="Arial Black" pitchFamily="34" charset="0"/>
              </a:rPr>
              <a:t>бок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50912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Прыжки вперёд с продвижением вперёд, руки согнуты перед грудью.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3888432" cy="525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0466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зайчишки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342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«Весёлый зоопарк» (упражнения для совместного выполнения родителей и детей)</dc:title>
  <dc:creator>DNA7 X86</dc:creator>
  <cp:lastModifiedBy>DNA7 X86</cp:lastModifiedBy>
  <cp:revision>13</cp:revision>
  <dcterms:created xsi:type="dcterms:W3CDTF">2013-03-03T15:08:17Z</dcterms:created>
  <dcterms:modified xsi:type="dcterms:W3CDTF">2013-03-03T17:14:45Z</dcterms:modified>
</cp:coreProperties>
</file>