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A4F08-852C-4BA6-846A-7288BFC02034}" type="doc">
      <dgm:prSet loTypeId="urn:microsoft.com/office/officeart/2005/8/layout/radial1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A20427E-2CA0-484B-9137-1B8B926A1257}">
      <dgm:prSet phldrT="[Текст]" custT="1"/>
      <dgm:spPr/>
      <dgm:t>
        <a:bodyPr/>
        <a:lstStyle/>
        <a:p>
          <a:r>
            <a:rPr lang="ru-RU" sz="2400" b="1" dirty="0" smtClean="0"/>
            <a:t>ТАКОЙ</a:t>
          </a:r>
        </a:p>
        <a:p>
          <a:r>
            <a:rPr lang="ru-RU" sz="2400" b="1" dirty="0" smtClean="0"/>
            <a:t>ВОЛШЕБНЫЙ</a:t>
          </a:r>
        </a:p>
        <a:p>
          <a:r>
            <a:rPr lang="ru-RU" sz="2400" b="1" dirty="0" smtClean="0"/>
            <a:t>ПЕСОК</a:t>
          </a:r>
          <a:endParaRPr lang="ru-RU" sz="2400" b="1" dirty="0"/>
        </a:p>
      </dgm:t>
    </dgm:pt>
    <dgm:pt modelId="{55196CCF-3FDA-4D9B-9F07-498E592047F6}" type="parTrans" cxnId="{3E87165D-4187-4A9D-8C86-DB68D1A98681}">
      <dgm:prSet/>
      <dgm:spPr/>
      <dgm:t>
        <a:bodyPr/>
        <a:lstStyle/>
        <a:p>
          <a:endParaRPr lang="ru-RU"/>
        </a:p>
      </dgm:t>
    </dgm:pt>
    <dgm:pt modelId="{6A596C92-9F40-488C-9D1F-FF1B902E105D}" type="sibTrans" cxnId="{3E87165D-4187-4A9D-8C86-DB68D1A98681}">
      <dgm:prSet/>
      <dgm:spPr/>
      <dgm:t>
        <a:bodyPr/>
        <a:lstStyle/>
        <a:p>
          <a:endParaRPr lang="ru-RU"/>
        </a:p>
      </dgm:t>
    </dgm:pt>
    <dgm:pt modelId="{3D0E34F1-98FB-4FE2-807E-891B31A5CB22}">
      <dgm:prSet phldrT="[Текст]" custT="1"/>
      <dgm:spPr/>
      <dgm:t>
        <a:bodyPr/>
        <a:lstStyle/>
        <a:p>
          <a:pPr algn="l"/>
          <a:r>
            <a:rPr lang="ru-RU" sz="800" dirty="0" smtClean="0"/>
            <a:t>1. ОБОГАЩАТЬ  ЧУВСТВЕННЫЙ   ОПЫТ:</a:t>
          </a:r>
        </a:p>
        <a:p>
          <a:pPr algn="l"/>
          <a:r>
            <a:rPr lang="ru-RU" sz="800" dirty="0" smtClean="0"/>
            <a:t>-ЦВЕТ, ВЕЛИЧИНА ЧАСТИЧЕК;</a:t>
          </a:r>
        </a:p>
        <a:p>
          <a:pPr algn="l"/>
          <a:r>
            <a:rPr lang="ru-RU" sz="800" dirty="0" smtClean="0"/>
            <a:t>-ТВЕРДОСТЬ, СЫПУЧЕСТЬ, ТЯЖЕСТЬ, МЯГКОСТЬ, ПРОЧНОСТЬ, РАСТВОРИМОСТЬ;</a:t>
          </a:r>
        </a:p>
        <a:p>
          <a:pPr algn="l"/>
          <a:r>
            <a:rPr lang="ru-RU" sz="800" dirty="0" smtClean="0"/>
            <a:t>        2. ГДЕ ВСТРЕЧАЕТСЯ В </a:t>
          </a:r>
        </a:p>
        <a:p>
          <a:pPr algn="l"/>
          <a:r>
            <a:rPr lang="ru-RU" sz="800" dirty="0" smtClean="0"/>
            <a:t>                      ПРИРОДЕ</a:t>
          </a:r>
        </a:p>
      </dgm:t>
    </dgm:pt>
    <dgm:pt modelId="{8FC5B03B-6DBE-45DD-811C-53AF05E05F04}" type="parTrans" cxnId="{D257F0A6-D3A3-4F6D-B857-39414798CF4D}">
      <dgm:prSet/>
      <dgm:spPr/>
      <dgm:t>
        <a:bodyPr/>
        <a:lstStyle/>
        <a:p>
          <a:endParaRPr lang="ru-RU"/>
        </a:p>
      </dgm:t>
    </dgm:pt>
    <dgm:pt modelId="{DEE62BE8-E00A-49C2-B2E7-CC6DBB00DBE3}" type="sibTrans" cxnId="{D257F0A6-D3A3-4F6D-B857-39414798CF4D}">
      <dgm:prSet/>
      <dgm:spPr/>
      <dgm:t>
        <a:bodyPr/>
        <a:lstStyle/>
        <a:p>
          <a:endParaRPr lang="ru-RU"/>
        </a:p>
      </dgm:t>
    </dgm:pt>
    <dgm:pt modelId="{A4A1E71C-F1ED-4D39-895C-EB67BB5F3965}">
      <dgm:prSet phldrT="[Текст]" custT="1"/>
      <dgm:spPr/>
      <dgm:t>
        <a:bodyPr/>
        <a:lstStyle/>
        <a:p>
          <a:pPr algn="l"/>
          <a:r>
            <a:rPr lang="ru-RU" sz="800" dirty="0" smtClean="0"/>
            <a:t>1. ПЕСОЧНАЯ ТЕРАПИЯ;</a:t>
          </a:r>
        </a:p>
        <a:p>
          <a:pPr algn="l"/>
          <a:r>
            <a:rPr lang="ru-RU" sz="800" dirty="0" smtClean="0"/>
            <a:t>2. ПРОГРЕВАНИЕ ТЕПЛЫМ ПЕСКОМ(\ (ГРУДЬ, ШЕЮ)</a:t>
          </a:r>
        </a:p>
        <a:p>
          <a:pPr algn="l"/>
          <a:r>
            <a:rPr lang="ru-RU" sz="800" dirty="0" smtClean="0"/>
            <a:t>3. ПОГРЕТЬСЯ НА ПЕСКЕ НА ПЛЯЖЕ.</a:t>
          </a:r>
          <a:endParaRPr lang="ru-RU" sz="800" dirty="0"/>
        </a:p>
      </dgm:t>
    </dgm:pt>
    <dgm:pt modelId="{34D58B91-6DBE-43DD-865D-91F957B97CEF}" type="parTrans" cxnId="{E6E5935D-34C0-4B8E-B05D-ABD7C2EC295B}">
      <dgm:prSet/>
      <dgm:spPr/>
      <dgm:t>
        <a:bodyPr/>
        <a:lstStyle/>
        <a:p>
          <a:endParaRPr lang="ru-RU"/>
        </a:p>
      </dgm:t>
    </dgm:pt>
    <dgm:pt modelId="{D451F34A-9432-4432-BD27-0F1522B41682}" type="sibTrans" cxnId="{E6E5935D-34C0-4B8E-B05D-ABD7C2EC295B}">
      <dgm:prSet/>
      <dgm:spPr/>
      <dgm:t>
        <a:bodyPr/>
        <a:lstStyle/>
        <a:p>
          <a:endParaRPr lang="ru-RU"/>
        </a:p>
      </dgm:t>
    </dgm:pt>
    <dgm:pt modelId="{62253AD8-C8BB-498A-B481-53FBEDD1C752}">
      <dgm:prSet phldrT="[Текст]" custT="1"/>
      <dgm:spPr/>
      <dgm:t>
        <a:bodyPr/>
        <a:lstStyle/>
        <a:p>
          <a:pPr algn="l"/>
          <a:r>
            <a:rPr lang="ru-RU" sz="800" dirty="0" smtClean="0"/>
            <a:t>1. НЕ БРОСАТЬСЯ ПЕСКОМ;</a:t>
          </a:r>
        </a:p>
        <a:p>
          <a:pPr algn="l"/>
          <a:r>
            <a:rPr lang="ru-RU" sz="800" dirty="0" smtClean="0"/>
            <a:t>2. АККУРАТНО ИГРАТЬ С ПЕСКОМ, ЧТОБЫ НЕ ПОПАДАЛ НА ОДЕЖДУ, В ГЛАЗА, В ОБУВЬ.</a:t>
          </a:r>
          <a:endParaRPr lang="ru-RU" sz="800" dirty="0"/>
        </a:p>
      </dgm:t>
    </dgm:pt>
    <dgm:pt modelId="{74FEC355-27F1-430A-9DFF-2231ECA2D729}" type="parTrans" cxnId="{1A02082F-A5A1-491D-9881-D01AD2521D96}">
      <dgm:prSet/>
      <dgm:spPr/>
      <dgm:t>
        <a:bodyPr/>
        <a:lstStyle/>
        <a:p>
          <a:endParaRPr lang="ru-RU"/>
        </a:p>
      </dgm:t>
    </dgm:pt>
    <dgm:pt modelId="{CEAFC85F-35EF-48F5-8513-53E2D3157D85}" type="sibTrans" cxnId="{1A02082F-A5A1-491D-9881-D01AD2521D96}">
      <dgm:prSet/>
      <dgm:spPr/>
      <dgm:t>
        <a:bodyPr/>
        <a:lstStyle/>
        <a:p>
          <a:endParaRPr lang="ru-RU"/>
        </a:p>
      </dgm:t>
    </dgm:pt>
    <dgm:pt modelId="{E6758496-9B74-4C65-8958-D1DA8CCFAF9B}">
      <dgm:prSet phldrT="[Текст]" custT="1"/>
      <dgm:spPr/>
      <dgm:t>
        <a:bodyPr/>
        <a:lstStyle/>
        <a:p>
          <a:pPr algn="l"/>
          <a:r>
            <a:rPr lang="ru-RU" sz="800" dirty="0" smtClean="0"/>
            <a:t>ИГРЫ С ПЕСКОМ:</a:t>
          </a:r>
        </a:p>
        <a:p>
          <a:pPr algn="l"/>
          <a:r>
            <a:rPr lang="ru-RU" sz="800" dirty="0" smtClean="0"/>
            <a:t>-СЛЕДЫ НА ПЕСКЕ;</a:t>
          </a:r>
        </a:p>
        <a:p>
          <a:pPr algn="l"/>
          <a:r>
            <a:rPr lang="ru-RU" sz="800" dirty="0" smtClean="0"/>
            <a:t>-ПОСТРОЙКИ ИЗ ПЕСКА;</a:t>
          </a:r>
        </a:p>
        <a:p>
          <a:pPr algn="l"/>
          <a:r>
            <a:rPr lang="ru-RU" sz="800" dirty="0" smtClean="0"/>
            <a:t>-РИСОВАНИЕ НА ПЕСКЕ;</a:t>
          </a:r>
        </a:p>
        <a:p>
          <a:pPr algn="l"/>
          <a:r>
            <a:rPr lang="ru-RU" sz="800" dirty="0" smtClean="0"/>
            <a:t>-РИСОВАНИЕ СТРУЁЙ ПЕСКА;</a:t>
          </a:r>
        </a:p>
        <a:p>
          <a:pPr algn="l"/>
          <a:r>
            <a:rPr lang="ru-RU" sz="800" dirty="0" smtClean="0"/>
            <a:t>-ПОДВИЖНЫЕ ИГРЫ.</a:t>
          </a:r>
          <a:endParaRPr lang="ru-RU" sz="800" dirty="0"/>
        </a:p>
      </dgm:t>
    </dgm:pt>
    <dgm:pt modelId="{719C7856-2C73-4F04-91C6-7402BC8A1E8C}" type="parTrans" cxnId="{DBEB4E67-7EDB-4D7B-B8A1-403C58DBBB15}">
      <dgm:prSet/>
      <dgm:spPr/>
      <dgm:t>
        <a:bodyPr/>
        <a:lstStyle/>
        <a:p>
          <a:endParaRPr lang="ru-RU"/>
        </a:p>
      </dgm:t>
    </dgm:pt>
    <dgm:pt modelId="{97D790C3-F4A6-4A13-8329-CE6F3B9BB929}" type="sibTrans" cxnId="{DBEB4E67-7EDB-4D7B-B8A1-403C58DBBB15}">
      <dgm:prSet/>
      <dgm:spPr/>
      <dgm:t>
        <a:bodyPr/>
        <a:lstStyle/>
        <a:p>
          <a:endParaRPr lang="ru-RU"/>
        </a:p>
      </dgm:t>
    </dgm:pt>
    <dgm:pt modelId="{000EAD34-14B5-46F4-8BAC-B0599EC80782}">
      <dgm:prSet custT="1"/>
      <dgm:spPr/>
      <dgm:t>
        <a:bodyPr/>
        <a:lstStyle/>
        <a:p>
          <a:pPr algn="l"/>
          <a:r>
            <a:rPr lang="ru-RU" sz="800" dirty="0" smtClean="0">
              <a:solidFill>
                <a:schemeClr val="bg1"/>
              </a:solidFill>
            </a:rPr>
            <a:t>1. ПОДВИЖНЫЕ ИГРЫ 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-НАЙДИ СЛЕД?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-ТОПЧЕМ ДОРОЖКИ;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-НЕ ОСТАВАЙСЯ НА ПЕСКЕ.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2. ИГРЫ-ЭСТАФЕТЫ 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3. УПРАЖНЕНИЯ С ПЕСКОМ.</a:t>
          </a:r>
          <a:endParaRPr lang="ru-RU" sz="800" dirty="0">
            <a:solidFill>
              <a:schemeClr val="bg1"/>
            </a:solidFill>
          </a:endParaRPr>
        </a:p>
      </dgm:t>
    </dgm:pt>
    <dgm:pt modelId="{176A1033-8B3E-4CFD-8FE5-4DDB7BA2C4A7}" type="parTrans" cxnId="{335C91B7-0013-4C64-9CFA-1900B0B6E341}">
      <dgm:prSet/>
      <dgm:spPr/>
      <dgm:t>
        <a:bodyPr/>
        <a:lstStyle/>
        <a:p>
          <a:endParaRPr lang="ru-RU"/>
        </a:p>
      </dgm:t>
    </dgm:pt>
    <dgm:pt modelId="{0D409D67-2411-4424-B591-4EB6CE8FC1C5}" type="sibTrans" cxnId="{335C91B7-0013-4C64-9CFA-1900B0B6E341}">
      <dgm:prSet/>
      <dgm:spPr/>
      <dgm:t>
        <a:bodyPr/>
        <a:lstStyle/>
        <a:p>
          <a:endParaRPr lang="ru-RU"/>
        </a:p>
      </dgm:t>
    </dgm:pt>
    <dgm:pt modelId="{50864B95-B13E-413F-8E7C-5A630DFD40F5}">
      <dgm:prSet custT="1"/>
      <dgm:spPr/>
      <dgm:t>
        <a:bodyPr/>
        <a:lstStyle/>
        <a:p>
          <a:pPr algn="l"/>
          <a:endParaRPr lang="ru-RU" sz="800" dirty="0" smtClean="0"/>
        </a:p>
        <a:p>
          <a:pPr algn="l"/>
          <a:r>
            <a:rPr lang="ru-RU" sz="800" dirty="0" smtClean="0">
              <a:solidFill>
                <a:schemeClr val="bg1"/>
              </a:solidFill>
            </a:rPr>
            <a:t>ПРЕДЛОЖИТЬ: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1. СОВМЕСТНО С ДЕТЬМИ СДЕЛАТЬ ПОСТРОЙКИ ИЗ ПЕСКА ;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2. НАРИСОВАТЬ ВМЕСТЕ С РЕБЁНКОМ КАРТИНУ ПЕСКОМ;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3. УКРАСИТЬ ВАЗУ ПЕСКОМ.</a:t>
          </a:r>
          <a:endParaRPr lang="ru-RU" sz="800" dirty="0">
            <a:solidFill>
              <a:schemeClr val="bg1"/>
            </a:solidFill>
          </a:endParaRPr>
        </a:p>
      </dgm:t>
    </dgm:pt>
    <dgm:pt modelId="{2C2D8B77-4809-4B51-99A4-DF046350CA72}" type="parTrans" cxnId="{AEF9BB62-3B64-4BCC-B0A8-F0FC3749CA63}">
      <dgm:prSet/>
      <dgm:spPr/>
      <dgm:t>
        <a:bodyPr/>
        <a:lstStyle/>
        <a:p>
          <a:endParaRPr lang="ru-RU"/>
        </a:p>
      </dgm:t>
    </dgm:pt>
    <dgm:pt modelId="{82988C9A-3C9B-4E4A-AE5B-3236984A6392}" type="sibTrans" cxnId="{AEF9BB62-3B64-4BCC-B0A8-F0FC3749CA63}">
      <dgm:prSet/>
      <dgm:spPr/>
      <dgm:t>
        <a:bodyPr/>
        <a:lstStyle/>
        <a:p>
          <a:endParaRPr lang="ru-RU"/>
        </a:p>
      </dgm:t>
    </dgm:pt>
    <dgm:pt modelId="{2EBC952F-FF10-4BD5-A4B7-4DEA643BB762}">
      <dgm:prSet custT="1"/>
      <dgm:spPr/>
      <dgm:t>
        <a:bodyPr/>
        <a:lstStyle/>
        <a:p>
          <a:pPr algn="l"/>
          <a:r>
            <a:rPr lang="ru-RU" sz="800" dirty="0" smtClean="0"/>
            <a:t>1. ЗАГАДКИ  О  ПЕСКЕ; </a:t>
          </a:r>
        </a:p>
        <a:p>
          <a:pPr algn="l"/>
          <a:r>
            <a:rPr lang="ru-RU" sz="800" dirty="0" smtClean="0"/>
            <a:t>2. ПРОИЗВЕДЕНИЯ:</a:t>
          </a:r>
        </a:p>
        <a:p>
          <a:pPr algn="l"/>
          <a:r>
            <a:rPr lang="ru-RU" sz="800" dirty="0" smtClean="0"/>
            <a:t>-Н. СЛАДКОВ «ТУК-ТУК»</a:t>
          </a:r>
        </a:p>
        <a:p>
          <a:pPr algn="l"/>
          <a:r>
            <a:rPr lang="ru-RU" sz="800" dirty="0" smtClean="0"/>
            <a:t>-В. БИАНКИ  «ЛЕСНЫЕ ДОМИШКИ»</a:t>
          </a:r>
        </a:p>
        <a:p>
          <a:pPr algn="l"/>
          <a:r>
            <a:rPr lang="ru-RU" sz="800" dirty="0" smtClean="0"/>
            <a:t>3. СТИХИ  О  ПЕСКЕ.</a:t>
          </a:r>
          <a:endParaRPr lang="ru-RU" sz="800" dirty="0"/>
        </a:p>
      </dgm:t>
    </dgm:pt>
    <dgm:pt modelId="{1F896413-B43F-47A3-98E5-764B3C68A538}" type="parTrans" cxnId="{4CE43A98-5D2A-4A55-A040-1DFAAE7C5311}">
      <dgm:prSet/>
      <dgm:spPr/>
      <dgm:t>
        <a:bodyPr/>
        <a:lstStyle/>
        <a:p>
          <a:endParaRPr lang="ru-RU"/>
        </a:p>
      </dgm:t>
    </dgm:pt>
    <dgm:pt modelId="{D2B440BB-D733-43F5-A083-87AACC2D1F31}" type="sibTrans" cxnId="{4CE43A98-5D2A-4A55-A040-1DFAAE7C5311}">
      <dgm:prSet/>
      <dgm:spPr/>
      <dgm:t>
        <a:bodyPr/>
        <a:lstStyle/>
        <a:p>
          <a:endParaRPr lang="ru-RU"/>
        </a:p>
      </dgm:t>
    </dgm:pt>
    <dgm:pt modelId="{5E7F34BE-DD66-413C-B559-5C1B732DEEE7}">
      <dgm:prSet custT="1"/>
      <dgm:spPr/>
      <dgm:t>
        <a:bodyPr/>
        <a:lstStyle/>
        <a:p>
          <a:pPr algn="l"/>
          <a:r>
            <a:rPr lang="ru-RU" sz="800" dirty="0" smtClean="0">
              <a:solidFill>
                <a:schemeClr val="bg1"/>
              </a:solidFill>
            </a:rPr>
            <a:t>ПОПОЛНЕНИЕ СЛОВАРНОГО ЗАПАСА: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ПЕСЧИНКИ, СЫПУЧИЙ, РАССЫПАЕТСЯ, ВПИТАЛАСЬ, ПЕСОЧНЫЕ СТРУЙКИ,</a:t>
          </a:r>
          <a:endParaRPr lang="ru-RU" sz="800" dirty="0">
            <a:solidFill>
              <a:schemeClr val="bg1"/>
            </a:solidFill>
          </a:endParaRPr>
        </a:p>
      </dgm:t>
    </dgm:pt>
    <dgm:pt modelId="{ECE79EF6-4218-408E-A7A0-588D4BC43542}" type="parTrans" cxnId="{216F883F-59B6-4695-A89A-2B71227C240B}">
      <dgm:prSet/>
      <dgm:spPr/>
      <dgm:t>
        <a:bodyPr/>
        <a:lstStyle/>
        <a:p>
          <a:endParaRPr lang="ru-RU"/>
        </a:p>
      </dgm:t>
    </dgm:pt>
    <dgm:pt modelId="{18141D20-6C29-4A23-A212-3B0FF4F0384F}" type="sibTrans" cxnId="{216F883F-59B6-4695-A89A-2B71227C240B}">
      <dgm:prSet/>
      <dgm:spPr/>
      <dgm:t>
        <a:bodyPr/>
        <a:lstStyle/>
        <a:p>
          <a:endParaRPr lang="ru-RU"/>
        </a:p>
      </dgm:t>
    </dgm:pt>
    <dgm:pt modelId="{819310CB-9DB1-4194-BCD8-BA430B2021F4}">
      <dgm:prSet custT="1"/>
      <dgm:spPr/>
      <dgm:t>
        <a:bodyPr/>
        <a:lstStyle/>
        <a:p>
          <a:pPr algn="l"/>
          <a:r>
            <a:rPr lang="ru-RU" sz="800" dirty="0" smtClean="0"/>
            <a:t>-ИСОВАНИЕ ПЕСКОМ:</a:t>
          </a:r>
        </a:p>
        <a:p>
          <a:pPr algn="l"/>
          <a:r>
            <a:rPr lang="ru-RU" sz="800" dirty="0" smtClean="0"/>
            <a:t>1. НА КЛЕЕВОЙ ОСНОВЕ;</a:t>
          </a:r>
        </a:p>
        <a:p>
          <a:pPr algn="l"/>
          <a:r>
            <a:rPr lang="ru-RU" sz="800" dirty="0" smtClean="0"/>
            <a:t>2. НА КЛЕЙ ПО КОНТУРУ;</a:t>
          </a:r>
        </a:p>
        <a:p>
          <a:pPr algn="l"/>
          <a:r>
            <a:rPr lang="ru-RU" sz="800" dirty="0" smtClean="0"/>
            <a:t>3. ПО ПЕСКУ ПАЛОЧКОЙ ИЛИ ПАЛЬЧИКОМ;</a:t>
          </a:r>
        </a:p>
        <a:p>
          <a:pPr algn="l"/>
          <a:r>
            <a:rPr lang="ru-RU" sz="800" dirty="0" smtClean="0"/>
            <a:t>4.ПО МОКРОМУ ПЕСКУ;</a:t>
          </a:r>
        </a:p>
        <a:p>
          <a:pPr algn="l"/>
          <a:r>
            <a:rPr lang="ru-RU" sz="800" dirty="0" smtClean="0"/>
            <a:t>5. СТРУЙКОЙ ПЕСКА НА ОСНОВУ                                </a:t>
          </a:r>
        </a:p>
        <a:p>
          <a:pPr algn="l"/>
          <a:r>
            <a:rPr lang="ru-RU" sz="800" dirty="0" smtClean="0"/>
            <a:t>-ЛЕПКА ИЗ ПЕСКА (КУЛИЧИКОВ, ПОСТРОЕК .</a:t>
          </a:r>
          <a:endParaRPr lang="ru-RU" sz="800" dirty="0"/>
        </a:p>
      </dgm:t>
    </dgm:pt>
    <dgm:pt modelId="{4B4E7307-7082-48DF-BBF8-72B92332F433}" type="parTrans" cxnId="{597D651C-B0DB-464C-9355-78DCD9F1B0C2}">
      <dgm:prSet/>
      <dgm:spPr/>
      <dgm:t>
        <a:bodyPr/>
        <a:lstStyle/>
        <a:p>
          <a:endParaRPr lang="ru-RU"/>
        </a:p>
      </dgm:t>
    </dgm:pt>
    <dgm:pt modelId="{770E21E5-E78D-48E7-B9F1-0B17DA25665B}" type="sibTrans" cxnId="{597D651C-B0DB-464C-9355-78DCD9F1B0C2}">
      <dgm:prSet/>
      <dgm:spPr/>
      <dgm:t>
        <a:bodyPr/>
        <a:lstStyle/>
        <a:p>
          <a:endParaRPr lang="ru-RU"/>
        </a:p>
      </dgm:t>
    </dgm:pt>
    <dgm:pt modelId="{79D6FE73-FF0F-4C0A-ABD5-E19F9566B4CB}">
      <dgm:prSet custT="1"/>
      <dgm:spPr/>
      <dgm:t>
        <a:bodyPr/>
        <a:lstStyle/>
        <a:p>
          <a:pPr algn="l"/>
          <a:r>
            <a:rPr lang="ru-RU" sz="800" dirty="0" smtClean="0">
              <a:solidFill>
                <a:schemeClr val="bg1"/>
              </a:solidFill>
            </a:rPr>
            <a:t>1. ПОДМЕТАТЬ ДОРОЖКИ;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2. ОЧИЩАТЬ СКАМЕЙКИ ПЕНЬКИ ОТ ПЕСКА;</a:t>
          </a:r>
        </a:p>
        <a:p>
          <a:pPr algn="l"/>
          <a:r>
            <a:rPr lang="ru-RU" sz="800" dirty="0" smtClean="0">
              <a:solidFill>
                <a:schemeClr val="bg1"/>
              </a:solidFill>
            </a:rPr>
            <a:t>3. СОБИРАТЬ ПЕСОК В ПЕСОЧНИЦУ.</a:t>
          </a:r>
          <a:endParaRPr lang="ru-RU" sz="800" dirty="0">
            <a:solidFill>
              <a:schemeClr val="bg1"/>
            </a:solidFill>
          </a:endParaRPr>
        </a:p>
      </dgm:t>
    </dgm:pt>
    <dgm:pt modelId="{79FFA8DC-92D2-465F-9716-62552BBD9AD6}" type="parTrans" cxnId="{3F15AE14-0D64-428A-904C-F584B9CD129A}">
      <dgm:prSet/>
      <dgm:spPr/>
      <dgm:t>
        <a:bodyPr/>
        <a:lstStyle/>
        <a:p>
          <a:endParaRPr lang="ru-RU"/>
        </a:p>
      </dgm:t>
    </dgm:pt>
    <dgm:pt modelId="{B65EC963-3B23-47EF-B29B-538F0403E1B5}" type="sibTrans" cxnId="{3F15AE14-0D64-428A-904C-F584B9CD129A}">
      <dgm:prSet/>
      <dgm:spPr/>
      <dgm:t>
        <a:bodyPr/>
        <a:lstStyle/>
        <a:p>
          <a:endParaRPr lang="ru-RU"/>
        </a:p>
      </dgm:t>
    </dgm:pt>
    <dgm:pt modelId="{A8DFD8D4-4E57-4EDB-9730-5145E452DFB6}" type="pres">
      <dgm:prSet presAssocID="{D8FA4F08-852C-4BA6-846A-7288BFC0203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6F9E3A-F11D-47B6-B2FC-FCD754015F43}" type="pres">
      <dgm:prSet presAssocID="{BA20427E-2CA0-484B-9137-1B8B926A1257}" presName="centerShape" presStyleLbl="node0" presStyleIdx="0" presStyleCnt="1" custScaleX="213018" custScaleY="133689"/>
      <dgm:spPr/>
      <dgm:t>
        <a:bodyPr/>
        <a:lstStyle/>
        <a:p>
          <a:endParaRPr lang="ru-RU"/>
        </a:p>
      </dgm:t>
    </dgm:pt>
    <dgm:pt modelId="{81AD4897-E3D0-451F-A202-329E94150201}" type="pres">
      <dgm:prSet presAssocID="{8FC5B03B-6DBE-45DD-811C-53AF05E05F04}" presName="Name9" presStyleLbl="parChTrans1D2" presStyleIdx="0" presStyleCnt="10"/>
      <dgm:spPr/>
      <dgm:t>
        <a:bodyPr/>
        <a:lstStyle/>
        <a:p>
          <a:endParaRPr lang="ru-RU"/>
        </a:p>
      </dgm:t>
    </dgm:pt>
    <dgm:pt modelId="{BFE8BD21-F0F6-455E-99C6-E3E244D047C9}" type="pres">
      <dgm:prSet presAssocID="{8FC5B03B-6DBE-45DD-811C-53AF05E05F04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5CECB8F2-C805-4936-A39E-189EE924D69E}" type="pres">
      <dgm:prSet presAssocID="{3D0E34F1-98FB-4FE2-807E-891B31A5CB22}" presName="node" presStyleLbl="node1" presStyleIdx="0" presStyleCnt="10" custScaleX="215785" custScaleY="114488" custRadScaleRad="87944" custRadScaleInc="-1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72FF9-FE24-4615-A146-066E92FB3DCF}" type="pres">
      <dgm:prSet presAssocID="{34D58B91-6DBE-43DD-865D-91F957B97CEF}" presName="Name9" presStyleLbl="parChTrans1D2" presStyleIdx="1" presStyleCnt="10"/>
      <dgm:spPr/>
      <dgm:t>
        <a:bodyPr/>
        <a:lstStyle/>
        <a:p>
          <a:endParaRPr lang="ru-RU"/>
        </a:p>
      </dgm:t>
    </dgm:pt>
    <dgm:pt modelId="{63E6C73B-C782-45DF-951D-3DD9BCE58138}" type="pres">
      <dgm:prSet presAssocID="{34D58B91-6DBE-43DD-865D-91F957B97CEF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708FF38C-1704-4A1D-9C49-0412EE9907A3}" type="pres">
      <dgm:prSet presAssocID="{A4A1E71C-F1ED-4D39-895C-EB67BB5F3965}" presName="node" presStyleLbl="node1" presStyleIdx="1" presStyleCnt="10" custFlipVert="0" custScaleX="225049" custScaleY="85108" custRadScaleRad="147047" custRadScaleInc="76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52492-765F-456E-88A7-613E9DC1387D}" type="pres">
      <dgm:prSet presAssocID="{74FEC355-27F1-430A-9DFF-2231ECA2D729}" presName="Name9" presStyleLbl="parChTrans1D2" presStyleIdx="2" presStyleCnt="10"/>
      <dgm:spPr/>
      <dgm:t>
        <a:bodyPr/>
        <a:lstStyle/>
        <a:p>
          <a:endParaRPr lang="ru-RU"/>
        </a:p>
      </dgm:t>
    </dgm:pt>
    <dgm:pt modelId="{DE1AFC04-8E96-44FB-88C4-9C63A6B9FF9B}" type="pres">
      <dgm:prSet presAssocID="{74FEC355-27F1-430A-9DFF-2231ECA2D729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1523A794-03BE-4B4D-B341-DB7BCADD3F13}" type="pres">
      <dgm:prSet presAssocID="{62253AD8-C8BB-498A-B481-53FBEDD1C752}" presName="node" presStyleLbl="node1" presStyleIdx="2" presStyleCnt="10" custScaleX="163333" custScaleY="76836" custRadScaleRad="133362" custRadScaleInc="-22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3C0C3-6A1D-4037-9E98-BA6740530253}" type="pres">
      <dgm:prSet presAssocID="{79FFA8DC-92D2-465F-9716-62552BBD9AD6}" presName="Name9" presStyleLbl="parChTrans1D2" presStyleIdx="3" presStyleCnt="10"/>
      <dgm:spPr/>
      <dgm:t>
        <a:bodyPr/>
        <a:lstStyle/>
        <a:p>
          <a:endParaRPr lang="ru-RU"/>
        </a:p>
      </dgm:t>
    </dgm:pt>
    <dgm:pt modelId="{F549049D-2718-4E0B-9F76-4E77DD2DA0F0}" type="pres">
      <dgm:prSet presAssocID="{79FFA8DC-92D2-465F-9716-62552BBD9AD6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E8B8D837-C4EE-4231-B73E-200A3BC93A80}" type="pres">
      <dgm:prSet presAssocID="{79D6FE73-FF0F-4C0A-ABD5-E19F9566B4CB}" presName="node" presStyleLbl="node1" presStyleIdx="3" presStyleCnt="10" custScaleX="174503" custScaleY="81745" custRadScaleRad="113788" custRadScaleInc="-80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3B15B-BE5C-4F52-ABBE-EE0D2E290FAA}" type="pres">
      <dgm:prSet presAssocID="{719C7856-2C73-4F04-91C6-7402BC8A1E8C}" presName="Name9" presStyleLbl="parChTrans1D2" presStyleIdx="4" presStyleCnt="10"/>
      <dgm:spPr/>
      <dgm:t>
        <a:bodyPr/>
        <a:lstStyle/>
        <a:p>
          <a:endParaRPr lang="ru-RU"/>
        </a:p>
      </dgm:t>
    </dgm:pt>
    <dgm:pt modelId="{713B0BC9-0A9C-4193-8BB9-BEB330E9FDC3}" type="pres">
      <dgm:prSet presAssocID="{719C7856-2C73-4F04-91C6-7402BC8A1E8C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D3F7D4AA-DF97-4459-B811-5DF50EF4D9E2}" type="pres">
      <dgm:prSet presAssocID="{E6758496-9B74-4C65-8958-D1DA8CCFAF9B}" presName="node" presStyleLbl="node1" presStyleIdx="4" presStyleCnt="10" custScaleX="197051" custScaleY="116774" custRadScaleRad="139287" custRadScaleInc="-120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66B5A-5524-4FBC-8DE4-DC1AD795CA37}" type="pres">
      <dgm:prSet presAssocID="{176A1033-8B3E-4CFD-8FE5-4DDB7BA2C4A7}" presName="Name9" presStyleLbl="parChTrans1D2" presStyleIdx="5" presStyleCnt="10"/>
      <dgm:spPr/>
      <dgm:t>
        <a:bodyPr/>
        <a:lstStyle/>
        <a:p>
          <a:endParaRPr lang="ru-RU"/>
        </a:p>
      </dgm:t>
    </dgm:pt>
    <dgm:pt modelId="{256BA1AE-6347-4D88-B39B-901C11D93AC9}" type="pres">
      <dgm:prSet presAssocID="{176A1033-8B3E-4CFD-8FE5-4DDB7BA2C4A7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77F270CF-D0CA-4B60-9EA3-27B9983B4BE6}" type="pres">
      <dgm:prSet presAssocID="{000EAD34-14B5-46F4-8BAC-B0599EC80782}" presName="node" presStyleLbl="node1" presStyleIdx="5" presStyleCnt="10" custScaleX="186919" custScaleY="102074" custRadScaleRad="80595" custRadScaleInc="-78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7E934-E136-47C7-BB1D-0C1490E222FB}" type="pres">
      <dgm:prSet presAssocID="{2C2D8B77-4809-4B51-99A4-DF046350CA72}" presName="Name9" presStyleLbl="parChTrans1D2" presStyleIdx="6" presStyleCnt="10"/>
      <dgm:spPr/>
      <dgm:t>
        <a:bodyPr/>
        <a:lstStyle/>
        <a:p>
          <a:endParaRPr lang="ru-RU"/>
        </a:p>
      </dgm:t>
    </dgm:pt>
    <dgm:pt modelId="{1D16C629-DD44-4FD8-8053-B4313784F8B5}" type="pres">
      <dgm:prSet presAssocID="{2C2D8B77-4809-4B51-99A4-DF046350CA72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9BFBB699-BF4A-440E-953A-C5DC9D81A6F4}" type="pres">
      <dgm:prSet presAssocID="{50864B95-B13E-413F-8E7C-5A630DFD40F5}" presName="node" presStyleLbl="node1" presStyleIdx="6" presStyleCnt="10" custScaleX="184214" custScaleY="93490" custRadScaleRad="115750" custRadScaleInc="4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015E6-A6A9-433F-8F03-DF1F49D1ABAD}" type="pres">
      <dgm:prSet presAssocID="{1F896413-B43F-47A3-98E5-764B3C68A538}" presName="Name9" presStyleLbl="parChTrans1D2" presStyleIdx="7" presStyleCnt="10"/>
      <dgm:spPr/>
      <dgm:t>
        <a:bodyPr/>
        <a:lstStyle/>
        <a:p>
          <a:endParaRPr lang="ru-RU"/>
        </a:p>
      </dgm:t>
    </dgm:pt>
    <dgm:pt modelId="{1E8E9B26-7F75-4B10-8C3C-375120A2D71B}" type="pres">
      <dgm:prSet presAssocID="{1F896413-B43F-47A3-98E5-764B3C68A538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E76E9E58-FC85-4F1D-A638-7EA7A2FB68CE}" type="pres">
      <dgm:prSet presAssocID="{2EBC952F-FF10-4BD5-A4B7-4DEA643BB762}" presName="node" presStyleLbl="node1" presStyleIdx="7" presStyleCnt="10" custScaleX="181124" custRadScaleRad="128900" custRadScaleInc="-1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37AB7-B5A7-48D4-A998-6847A87B8FBE}" type="pres">
      <dgm:prSet presAssocID="{ECE79EF6-4218-408E-A7A0-588D4BC43542}" presName="Name9" presStyleLbl="parChTrans1D2" presStyleIdx="8" presStyleCnt="10"/>
      <dgm:spPr/>
      <dgm:t>
        <a:bodyPr/>
        <a:lstStyle/>
        <a:p>
          <a:endParaRPr lang="ru-RU"/>
        </a:p>
      </dgm:t>
    </dgm:pt>
    <dgm:pt modelId="{CE0BBC97-29C4-4B88-B545-825C7258B174}" type="pres">
      <dgm:prSet presAssocID="{ECE79EF6-4218-408E-A7A0-588D4BC43542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F0DF2C45-A472-45DB-A28B-24B7ABA9BE1D}" type="pres">
      <dgm:prSet presAssocID="{5E7F34BE-DD66-413C-B559-5C1B732DEEE7}" presName="node" presStyleLbl="node1" presStyleIdx="8" presStyleCnt="10" custScaleX="173962" custScaleY="99999" custRadScaleRad="124209" custRadScaleInc="-71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8AAD4-08A3-4381-9ABD-82BCDE9E687C}" type="pres">
      <dgm:prSet presAssocID="{4B4E7307-7082-48DF-BBF8-72B92332F433}" presName="Name9" presStyleLbl="parChTrans1D2" presStyleIdx="9" presStyleCnt="10"/>
      <dgm:spPr/>
      <dgm:t>
        <a:bodyPr/>
        <a:lstStyle/>
        <a:p>
          <a:endParaRPr lang="ru-RU"/>
        </a:p>
      </dgm:t>
    </dgm:pt>
    <dgm:pt modelId="{3EF8BBB5-98BB-4410-BEF7-4D3515E6F872}" type="pres">
      <dgm:prSet presAssocID="{4B4E7307-7082-48DF-BBF8-72B92332F433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B826D30B-6079-4C49-A004-80B2C77442BB}" type="pres">
      <dgm:prSet presAssocID="{819310CB-9DB1-4194-BCD8-BA430B2021F4}" presName="node" presStyleLbl="node1" presStyleIdx="9" presStyleCnt="10" custScaleX="201629" custScaleY="135041" custRadScaleRad="133319" custRadScaleInc="-101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1E2918-1C57-4828-9A57-D92168264B30}" type="presOf" srcId="{4B4E7307-7082-48DF-BBF8-72B92332F433}" destId="{3EF8BBB5-98BB-4410-BEF7-4D3515E6F872}" srcOrd="1" destOrd="0" presId="urn:microsoft.com/office/officeart/2005/8/layout/radial1"/>
    <dgm:cxn modelId="{1E61C606-9FA3-4EAD-A1E1-08B635859973}" type="presOf" srcId="{8FC5B03B-6DBE-45DD-811C-53AF05E05F04}" destId="{BFE8BD21-F0F6-455E-99C6-E3E244D047C9}" srcOrd="1" destOrd="0" presId="urn:microsoft.com/office/officeart/2005/8/layout/radial1"/>
    <dgm:cxn modelId="{AEF9BB62-3B64-4BCC-B0A8-F0FC3749CA63}" srcId="{BA20427E-2CA0-484B-9137-1B8B926A1257}" destId="{50864B95-B13E-413F-8E7C-5A630DFD40F5}" srcOrd="6" destOrd="0" parTransId="{2C2D8B77-4809-4B51-99A4-DF046350CA72}" sibTransId="{82988C9A-3C9B-4E4A-AE5B-3236984A6392}"/>
    <dgm:cxn modelId="{FE9D8387-C7CC-44E4-84DA-A55807610DC9}" type="presOf" srcId="{79FFA8DC-92D2-465F-9716-62552BBD9AD6}" destId="{F2F3C0C3-6A1D-4037-9E98-BA6740530253}" srcOrd="0" destOrd="0" presId="urn:microsoft.com/office/officeart/2005/8/layout/radial1"/>
    <dgm:cxn modelId="{D2F8AE5F-A962-422C-96EF-17B6CA14A661}" type="presOf" srcId="{2EBC952F-FF10-4BD5-A4B7-4DEA643BB762}" destId="{E76E9E58-FC85-4F1D-A638-7EA7A2FB68CE}" srcOrd="0" destOrd="0" presId="urn:microsoft.com/office/officeart/2005/8/layout/radial1"/>
    <dgm:cxn modelId="{D4B16C1E-B534-46AC-B549-6DC234952554}" type="presOf" srcId="{819310CB-9DB1-4194-BCD8-BA430B2021F4}" destId="{B826D30B-6079-4C49-A004-80B2C77442BB}" srcOrd="0" destOrd="0" presId="urn:microsoft.com/office/officeart/2005/8/layout/radial1"/>
    <dgm:cxn modelId="{BA01C6B1-FD1A-4637-89B7-EB2DDC4CF4EC}" type="presOf" srcId="{000EAD34-14B5-46F4-8BAC-B0599EC80782}" destId="{77F270CF-D0CA-4B60-9EA3-27B9983B4BE6}" srcOrd="0" destOrd="0" presId="urn:microsoft.com/office/officeart/2005/8/layout/radial1"/>
    <dgm:cxn modelId="{216F883F-59B6-4695-A89A-2B71227C240B}" srcId="{BA20427E-2CA0-484B-9137-1B8B926A1257}" destId="{5E7F34BE-DD66-413C-B559-5C1B732DEEE7}" srcOrd="8" destOrd="0" parTransId="{ECE79EF6-4218-408E-A7A0-588D4BC43542}" sibTransId="{18141D20-6C29-4A23-A212-3B0FF4F0384F}"/>
    <dgm:cxn modelId="{22B68795-8C3D-4E2B-B3AF-7C15B7406C52}" type="presOf" srcId="{2C2D8B77-4809-4B51-99A4-DF046350CA72}" destId="{BB67E934-E136-47C7-BB1D-0C1490E222FB}" srcOrd="0" destOrd="0" presId="urn:microsoft.com/office/officeart/2005/8/layout/radial1"/>
    <dgm:cxn modelId="{0CE8DC56-D1DF-411C-8FFE-39B55ADC2E09}" type="presOf" srcId="{50864B95-B13E-413F-8E7C-5A630DFD40F5}" destId="{9BFBB699-BF4A-440E-953A-C5DC9D81A6F4}" srcOrd="0" destOrd="0" presId="urn:microsoft.com/office/officeart/2005/8/layout/radial1"/>
    <dgm:cxn modelId="{A9906D80-F169-4933-8DE3-16F167AD0DD1}" type="presOf" srcId="{34D58B91-6DBE-43DD-865D-91F957B97CEF}" destId="{29A72FF9-FE24-4615-A146-066E92FB3DCF}" srcOrd="0" destOrd="0" presId="urn:microsoft.com/office/officeart/2005/8/layout/radial1"/>
    <dgm:cxn modelId="{B89471F0-CAB4-46FB-80FB-0CCA33B8D823}" type="presOf" srcId="{719C7856-2C73-4F04-91C6-7402BC8A1E8C}" destId="{07F3B15B-BE5C-4F52-ABBE-EE0D2E290FAA}" srcOrd="0" destOrd="0" presId="urn:microsoft.com/office/officeart/2005/8/layout/radial1"/>
    <dgm:cxn modelId="{33B640D7-282B-445B-918C-7E10F646C6C4}" type="presOf" srcId="{ECE79EF6-4218-408E-A7A0-588D4BC43542}" destId="{D2537AB7-B5A7-48D4-A998-6847A87B8FBE}" srcOrd="0" destOrd="0" presId="urn:microsoft.com/office/officeart/2005/8/layout/radial1"/>
    <dgm:cxn modelId="{E6E5935D-34C0-4B8E-B05D-ABD7C2EC295B}" srcId="{BA20427E-2CA0-484B-9137-1B8B926A1257}" destId="{A4A1E71C-F1ED-4D39-895C-EB67BB5F3965}" srcOrd="1" destOrd="0" parTransId="{34D58B91-6DBE-43DD-865D-91F957B97CEF}" sibTransId="{D451F34A-9432-4432-BD27-0F1522B41682}"/>
    <dgm:cxn modelId="{19401040-BEB4-4D07-9697-6E6BCA0F6888}" type="presOf" srcId="{8FC5B03B-6DBE-45DD-811C-53AF05E05F04}" destId="{81AD4897-E3D0-451F-A202-329E94150201}" srcOrd="0" destOrd="0" presId="urn:microsoft.com/office/officeart/2005/8/layout/radial1"/>
    <dgm:cxn modelId="{27C7BB4B-C17F-411E-914F-C2CE4ADA3776}" type="presOf" srcId="{79D6FE73-FF0F-4C0A-ABD5-E19F9566B4CB}" destId="{E8B8D837-C4EE-4231-B73E-200A3BC93A80}" srcOrd="0" destOrd="0" presId="urn:microsoft.com/office/officeart/2005/8/layout/radial1"/>
    <dgm:cxn modelId="{6F9E6EAC-3F10-4380-904A-436B555EB7BA}" type="presOf" srcId="{74FEC355-27F1-430A-9DFF-2231ECA2D729}" destId="{DE1AFC04-8E96-44FB-88C4-9C63A6B9FF9B}" srcOrd="1" destOrd="0" presId="urn:microsoft.com/office/officeart/2005/8/layout/radial1"/>
    <dgm:cxn modelId="{EF839AC3-9F70-4DA6-8F28-AFEC8BB420F0}" type="presOf" srcId="{D8FA4F08-852C-4BA6-846A-7288BFC02034}" destId="{A8DFD8D4-4E57-4EDB-9730-5145E452DFB6}" srcOrd="0" destOrd="0" presId="urn:microsoft.com/office/officeart/2005/8/layout/radial1"/>
    <dgm:cxn modelId="{2618AA44-E77B-4E09-AC87-140EA05E473C}" type="presOf" srcId="{176A1033-8B3E-4CFD-8FE5-4DDB7BA2C4A7}" destId="{2CE66B5A-5524-4FBC-8DE4-DC1AD795CA37}" srcOrd="0" destOrd="0" presId="urn:microsoft.com/office/officeart/2005/8/layout/radial1"/>
    <dgm:cxn modelId="{4CE43A98-5D2A-4A55-A040-1DFAAE7C5311}" srcId="{BA20427E-2CA0-484B-9137-1B8B926A1257}" destId="{2EBC952F-FF10-4BD5-A4B7-4DEA643BB762}" srcOrd="7" destOrd="0" parTransId="{1F896413-B43F-47A3-98E5-764B3C68A538}" sibTransId="{D2B440BB-D733-43F5-A083-87AACC2D1F31}"/>
    <dgm:cxn modelId="{D257F0A6-D3A3-4F6D-B857-39414798CF4D}" srcId="{BA20427E-2CA0-484B-9137-1B8B926A1257}" destId="{3D0E34F1-98FB-4FE2-807E-891B31A5CB22}" srcOrd="0" destOrd="0" parTransId="{8FC5B03B-6DBE-45DD-811C-53AF05E05F04}" sibTransId="{DEE62BE8-E00A-49C2-B2E7-CC6DBB00DBE3}"/>
    <dgm:cxn modelId="{D1DAAD26-AFED-4FF1-B354-DE6270695161}" type="presOf" srcId="{34D58B91-6DBE-43DD-865D-91F957B97CEF}" destId="{63E6C73B-C782-45DF-951D-3DD9BCE58138}" srcOrd="1" destOrd="0" presId="urn:microsoft.com/office/officeart/2005/8/layout/radial1"/>
    <dgm:cxn modelId="{597D651C-B0DB-464C-9355-78DCD9F1B0C2}" srcId="{BA20427E-2CA0-484B-9137-1B8B926A1257}" destId="{819310CB-9DB1-4194-BCD8-BA430B2021F4}" srcOrd="9" destOrd="0" parTransId="{4B4E7307-7082-48DF-BBF8-72B92332F433}" sibTransId="{770E21E5-E78D-48E7-B9F1-0B17DA25665B}"/>
    <dgm:cxn modelId="{335C91B7-0013-4C64-9CFA-1900B0B6E341}" srcId="{BA20427E-2CA0-484B-9137-1B8B926A1257}" destId="{000EAD34-14B5-46F4-8BAC-B0599EC80782}" srcOrd="5" destOrd="0" parTransId="{176A1033-8B3E-4CFD-8FE5-4DDB7BA2C4A7}" sibTransId="{0D409D67-2411-4424-B591-4EB6CE8FC1C5}"/>
    <dgm:cxn modelId="{0BED3822-E8E2-4A0D-A242-1CC884F6B502}" type="presOf" srcId="{79FFA8DC-92D2-465F-9716-62552BBD9AD6}" destId="{F549049D-2718-4E0B-9F76-4E77DD2DA0F0}" srcOrd="1" destOrd="0" presId="urn:microsoft.com/office/officeart/2005/8/layout/radial1"/>
    <dgm:cxn modelId="{2BBBC20A-2577-4CD9-8BFE-DC0F2AF8F373}" type="presOf" srcId="{1F896413-B43F-47A3-98E5-764B3C68A538}" destId="{F32015E6-A6A9-433F-8F03-DF1F49D1ABAD}" srcOrd="0" destOrd="0" presId="urn:microsoft.com/office/officeart/2005/8/layout/radial1"/>
    <dgm:cxn modelId="{DBEB4E67-7EDB-4D7B-B8A1-403C58DBBB15}" srcId="{BA20427E-2CA0-484B-9137-1B8B926A1257}" destId="{E6758496-9B74-4C65-8958-D1DA8CCFAF9B}" srcOrd="4" destOrd="0" parTransId="{719C7856-2C73-4F04-91C6-7402BC8A1E8C}" sibTransId="{97D790C3-F4A6-4A13-8329-CE6F3B9BB929}"/>
    <dgm:cxn modelId="{3F15AE14-0D64-428A-904C-F584B9CD129A}" srcId="{BA20427E-2CA0-484B-9137-1B8B926A1257}" destId="{79D6FE73-FF0F-4C0A-ABD5-E19F9566B4CB}" srcOrd="3" destOrd="0" parTransId="{79FFA8DC-92D2-465F-9716-62552BBD9AD6}" sibTransId="{B65EC963-3B23-47EF-B29B-538F0403E1B5}"/>
    <dgm:cxn modelId="{C80DEDCF-5D50-47FC-B372-D042C2B34C83}" type="presOf" srcId="{62253AD8-C8BB-498A-B481-53FBEDD1C752}" destId="{1523A794-03BE-4B4D-B341-DB7BCADD3F13}" srcOrd="0" destOrd="0" presId="urn:microsoft.com/office/officeart/2005/8/layout/radial1"/>
    <dgm:cxn modelId="{DE810491-94E2-499A-97A1-5A00D17570E4}" type="presOf" srcId="{719C7856-2C73-4F04-91C6-7402BC8A1E8C}" destId="{713B0BC9-0A9C-4193-8BB9-BEB330E9FDC3}" srcOrd="1" destOrd="0" presId="urn:microsoft.com/office/officeart/2005/8/layout/radial1"/>
    <dgm:cxn modelId="{9664291A-54DB-4090-8673-3CB2DE08B109}" type="presOf" srcId="{BA20427E-2CA0-484B-9137-1B8B926A1257}" destId="{F46F9E3A-F11D-47B6-B2FC-FCD754015F43}" srcOrd="0" destOrd="0" presId="urn:microsoft.com/office/officeart/2005/8/layout/radial1"/>
    <dgm:cxn modelId="{42301A24-6DDC-464B-A779-33BD19A796B2}" type="presOf" srcId="{ECE79EF6-4218-408E-A7A0-588D4BC43542}" destId="{CE0BBC97-29C4-4B88-B545-825C7258B174}" srcOrd="1" destOrd="0" presId="urn:microsoft.com/office/officeart/2005/8/layout/radial1"/>
    <dgm:cxn modelId="{35E6FA44-F0D7-413C-A2A6-4042B68ED11B}" type="presOf" srcId="{1F896413-B43F-47A3-98E5-764B3C68A538}" destId="{1E8E9B26-7F75-4B10-8C3C-375120A2D71B}" srcOrd="1" destOrd="0" presId="urn:microsoft.com/office/officeart/2005/8/layout/radial1"/>
    <dgm:cxn modelId="{CAD12864-F65A-4722-83A9-F658C9785DD9}" type="presOf" srcId="{4B4E7307-7082-48DF-BBF8-72B92332F433}" destId="{FA98AAD4-08A3-4381-9ABD-82BCDE9E687C}" srcOrd="0" destOrd="0" presId="urn:microsoft.com/office/officeart/2005/8/layout/radial1"/>
    <dgm:cxn modelId="{DFCE2333-38F3-4B77-95F8-F461CEF62931}" type="presOf" srcId="{3D0E34F1-98FB-4FE2-807E-891B31A5CB22}" destId="{5CECB8F2-C805-4936-A39E-189EE924D69E}" srcOrd="0" destOrd="0" presId="urn:microsoft.com/office/officeart/2005/8/layout/radial1"/>
    <dgm:cxn modelId="{3FD46E52-255E-459F-92FE-31004CAA93EE}" type="presOf" srcId="{2C2D8B77-4809-4B51-99A4-DF046350CA72}" destId="{1D16C629-DD44-4FD8-8053-B4313784F8B5}" srcOrd="1" destOrd="0" presId="urn:microsoft.com/office/officeart/2005/8/layout/radial1"/>
    <dgm:cxn modelId="{AA52A9D7-D697-45AF-883A-72B00670FE6F}" type="presOf" srcId="{74FEC355-27F1-430A-9DFF-2231ECA2D729}" destId="{59B52492-765F-456E-88A7-613E9DC1387D}" srcOrd="0" destOrd="0" presId="urn:microsoft.com/office/officeart/2005/8/layout/radial1"/>
    <dgm:cxn modelId="{48EC309B-9680-432C-AD37-6B29A5D33D0B}" type="presOf" srcId="{5E7F34BE-DD66-413C-B559-5C1B732DEEE7}" destId="{F0DF2C45-A472-45DB-A28B-24B7ABA9BE1D}" srcOrd="0" destOrd="0" presId="urn:microsoft.com/office/officeart/2005/8/layout/radial1"/>
    <dgm:cxn modelId="{67C6D133-15F9-4DCB-86BC-1389BA7D46CC}" type="presOf" srcId="{E6758496-9B74-4C65-8958-D1DA8CCFAF9B}" destId="{D3F7D4AA-DF97-4459-B811-5DF50EF4D9E2}" srcOrd="0" destOrd="0" presId="urn:microsoft.com/office/officeart/2005/8/layout/radial1"/>
    <dgm:cxn modelId="{B3FC82C7-0775-4D62-94DD-11D27230BFC5}" type="presOf" srcId="{A4A1E71C-F1ED-4D39-895C-EB67BB5F3965}" destId="{708FF38C-1704-4A1D-9C49-0412EE9907A3}" srcOrd="0" destOrd="0" presId="urn:microsoft.com/office/officeart/2005/8/layout/radial1"/>
    <dgm:cxn modelId="{1A02082F-A5A1-491D-9881-D01AD2521D96}" srcId="{BA20427E-2CA0-484B-9137-1B8B926A1257}" destId="{62253AD8-C8BB-498A-B481-53FBEDD1C752}" srcOrd="2" destOrd="0" parTransId="{74FEC355-27F1-430A-9DFF-2231ECA2D729}" sibTransId="{CEAFC85F-35EF-48F5-8513-53E2D3157D85}"/>
    <dgm:cxn modelId="{81EDB0A8-4DC3-44C3-8C34-79929B431DBF}" type="presOf" srcId="{176A1033-8B3E-4CFD-8FE5-4DDB7BA2C4A7}" destId="{256BA1AE-6347-4D88-B39B-901C11D93AC9}" srcOrd="1" destOrd="0" presId="urn:microsoft.com/office/officeart/2005/8/layout/radial1"/>
    <dgm:cxn modelId="{3E87165D-4187-4A9D-8C86-DB68D1A98681}" srcId="{D8FA4F08-852C-4BA6-846A-7288BFC02034}" destId="{BA20427E-2CA0-484B-9137-1B8B926A1257}" srcOrd="0" destOrd="0" parTransId="{55196CCF-3FDA-4D9B-9F07-498E592047F6}" sibTransId="{6A596C92-9F40-488C-9D1F-FF1B902E105D}"/>
    <dgm:cxn modelId="{F561CD6A-C63B-44B3-B72C-14FEE5D75561}" type="presParOf" srcId="{A8DFD8D4-4E57-4EDB-9730-5145E452DFB6}" destId="{F46F9E3A-F11D-47B6-B2FC-FCD754015F43}" srcOrd="0" destOrd="0" presId="urn:microsoft.com/office/officeart/2005/8/layout/radial1"/>
    <dgm:cxn modelId="{DB864909-D7E1-4780-A1DE-FE878E482CCD}" type="presParOf" srcId="{A8DFD8D4-4E57-4EDB-9730-5145E452DFB6}" destId="{81AD4897-E3D0-451F-A202-329E94150201}" srcOrd="1" destOrd="0" presId="urn:microsoft.com/office/officeart/2005/8/layout/radial1"/>
    <dgm:cxn modelId="{6A6C10EF-B571-40E8-A95E-5F7CA5E1D2E6}" type="presParOf" srcId="{81AD4897-E3D0-451F-A202-329E94150201}" destId="{BFE8BD21-F0F6-455E-99C6-E3E244D047C9}" srcOrd="0" destOrd="0" presId="urn:microsoft.com/office/officeart/2005/8/layout/radial1"/>
    <dgm:cxn modelId="{B3AFB6B7-A0FD-4F72-8E35-B2D2BCAE626C}" type="presParOf" srcId="{A8DFD8D4-4E57-4EDB-9730-5145E452DFB6}" destId="{5CECB8F2-C805-4936-A39E-189EE924D69E}" srcOrd="2" destOrd="0" presId="urn:microsoft.com/office/officeart/2005/8/layout/radial1"/>
    <dgm:cxn modelId="{F20D7859-0DAF-4233-8099-B88A0A251FA3}" type="presParOf" srcId="{A8DFD8D4-4E57-4EDB-9730-5145E452DFB6}" destId="{29A72FF9-FE24-4615-A146-066E92FB3DCF}" srcOrd="3" destOrd="0" presId="urn:microsoft.com/office/officeart/2005/8/layout/radial1"/>
    <dgm:cxn modelId="{EDF7EE3D-5179-4B13-9281-9C9AB04A0CB4}" type="presParOf" srcId="{29A72FF9-FE24-4615-A146-066E92FB3DCF}" destId="{63E6C73B-C782-45DF-951D-3DD9BCE58138}" srcOrd="0" destOrd="0" presId="urn:microsoft.com/office/officeart/2005/8/layout/radial1"/>
    <dgm:cxn modelId="{A6F3853D-3D2E-4B64-A9C2-A526E5063411}" type="presParOf" srcId="{A8DFD8D4-4E57-4EDB-9730-5145E452DFB6}" destId="{708FF38C-1704-4A1D-9C49-0412EE9907A3}" srcOrd="4" destOrd="0" presId="urn:microsoft.com/office/officeart/2005/8/layout/radial1"/>
    <dgm:cxn modelId="{AD641641-9E7B-4B54-AD57-2731F6106B10}" type="presParOf" srcId="{A8DFD8D4-4E57-4EDB-9730-5145E452DFB6}" destId="{59B52492-765F-456E-88A7-613E9DC1387D}" srcOrd="5" destOrd="0" presId="urn:microsoft.com/office/officeart/2005/8/layout/radial1"/>
    <dgm:cxn modelId="{095EAAE5-D423-4908-832D-18F2501D69B9}" type="presParOf" srcId="{59B52492-765F-456E-88A7-613E9DC1387D}" destId="{DE1AFC04-8E96-44FB-88C4-9C63A6B9FF9B}" srcOrd="0" destOrd="0" presId="urn:microsoft.com/office/officeart/2005/8/layout/radial1"/>
    <dgm:cxn modelId="{C29EB072-DE3C-470B-B6B4-C30C60EAA79D}" type="presParOf" srcId="{A8DFD8D4-4E57-4EDB-9730-5145E452DFB6}" destId="{1523A794-03BE-4B4D-B341-DB7BCADD3F13}" srcOrd="6" destOrd="0" presId="urn:microsoft.com/office/officeart/2005/8/layout/radial1"/>
    <dgm:cxn modelId="{486D993D-608D-47AA-A3DA-92589AE730DA}" type="presParOf" srcId="{A8DFD8D4-4E57-4EDB-9730-5145E452DFB6}" destId="{F2F3C0C3-6A1D-4037-9E98-BA6740530253}" srcOrd="7" destOrd="0" presId="urn:microsoft.com/office/officeart/2005/8/layout/radial1"/>
    <dgm:cxn modelId="{C4A5BBA3-77E3-4DE5-B2C8-A68006D400AD}" type="presParOf" srcId="{F2F3C0C3-6A1D-4037-9E98-BA6740530253}" destId="{F549049D-2718-4E0B-9F76-4E77DD2DA0F0}" srcOrd="0" destOrd="0" presId="urn:microsoft.com/office/officeart/2005/8/layout/radial1"/>
    <dgm:cxn modelId="{534F6C7A-78F4-40C0-BE5A-C528D96321DD}" type="presParOf" srcId="{A8DFD8D4-4E57-4EDB-9730-5145E452DFB6}" destId="{E8B8D837-C4EE-4231-B73E-200A3BC93A80}" srcOrd="8" destOrd="0" presId="urn:microsoft.com/office/officeart/2005/8/layout/radial1"/>
    <dgm:cxn modelId="{AD0FCB65-A457-4156-AE9F-13B432DA0805}" type="presParOf" srcId="{A8DFD8D4-4E57-4EDB-9730-5145E452DFB6}" destId="{07F3B15B-BE5C-4F52-ABBE-EE0D2E290FAA}" srcOrd="9" destOrd="0" presId="urn:microsoft.com/office/officeart/2005/8/layout/radial1"/>
    <dgm:cxn modelId="{ED48A96B-C55F-4B6B-8A31-B30628124ADD}" type="presParOf" srcId="{07F3B15B-BE5C-4F52-ABBE-EE0D2E290FAA}" destId="{713B0BC9-0A9C-4193-8BB9-BEB330E9FDC3}" srcOrd="0" destOrd="0" presId="urn:microsoft.com/office/officeart/2005/8/layout/radial1"/>
    <dgm:cxn modelId="{787D6648-49BC-4E3D-9D81-7DA9D2471CEE}" type="presParOf" srcId="{A8DFD8D4-4E57-4EDB-9730-5145E452DFB6}" destId="{D3F7D4AA-DF97-4459-B811-5DF50EF4D9E2}" srcOrd="10" destOrd="0" presId="urn:microsoft.com/office/officeart/2005/8/layout/radial1"/>
    <dgm:cxn modelId="{56E30608-3456-4E6D-A979-D520EE6D61A3}" type="presParOf" srcId="{A8DFD8D4-4E57-4EDB-9730-5145E452DFB6}" destId="{2CE66B5A-5524-4FBC-8DE4-DC1AD795CA37}" srcOrd="11" destOrd="0" presId="urn:microsoft.com/office/officeart/2005/8/layout/radial1"/>
    <dgm:cxn modelId="{A5870602-212B-40D7-9294-E1355897F75F}" type="presParOf" srcId="{2CE66B5A-5524-4FBC-8DE4-DC1AD795CA37}" destId="{256BA1AE-6347-4D88-B39B-901C11D93AC9}" srcOrd="0" destOrd="0" presId="urn:microsoft.com/office/officeart/2005/8/layout/radial1"/>
    <dgm:cxn modelId="{F13AB00E-44FB-4F41-9468-47FD181E555E}" type="presParOf" srcId="{A8DFD8D4-4E57-4EDB-9730-5145E452DFB6}" destId="{77F270CF-D0CA-4B60-9EA3-27B9983B4BE6}" srcOrd="12" destOrd="0" presId="urn:microsoft.com/office/officeart/2005/8/layout/radial1"/>
    <dgm:cxn modelId="{B502BD15-C517-4F0A-9702-27F321803E7C}" type="presParOf" srcId="{A8DFD8D4-4E57-4EDB-9730-5145E452DFB6}" destId="{BB67E934-E136-47C7-BB1D-0C1490E222FB}" srcOrd="13" destOrd="0" presId="urn:microsoft.com/office/officeart/2005/8/layout/radial1"/>
    <dgm:cxn modelId="{3B10E79E-166B-442C-9C4D-19ED8028F33D}" type="presParOf" srcId="{BB67E934-E136-47C7-BB1D-0C1490E222FB}" destId="{1D16C629-DD44-4FD8-8053-B4313784F8B5}" srcOrd="0" destOrd="0" presId="urn:microsoft.com/office/officeart/2005/8/layout/radial1"/>
    <dgm:cxn modelId="{9B722475-A1C7-4D74-AE38-7D000EC0FA46}" type="presParOf" srcId="{A8DFD8D4-4E57-4EDB-9730-5145E452DFB6}" destId="{9BFBB699-BF4A-440E-953A-C5DC9D81A6F4}" srcOrd="14" destOrd="0" presId="urn:microsoft.com/office/officeart/2005/8/layout/radial1"/>
    <dgm:cxn modelId="{4945AFEF-198A-4603-8357-2670269625CD}" type="presParOf" srcId="{A8DFD8D4-4E57-4EDB-9730-5145E452DFB6}" destId="{F32015E6-A6A9-433F-8F03-DF1F49D1ABAD}" srcOrd="15" destOrd="0" presId="urn:microsoft.com/office/officeart/2005/8/layout/radial1"/>
    <dgm:cxn modelId="{590871B4-9FB2-41F5-955D-3CDE42AB1591}" type="presParOf" srcId="{F32015E6-A6A9-433F-8F03-DF1F49D1ABAD}" destId="{1E8E9B26-7F75-4B10-8C3C-375120A2D71B}" srcOrd="0" destOrd="0" presId="urn:microsoft.com/office/officeart/2005/8/layout/radial1"/>
    <dgm:cxn modelId="{BA87DF53-6E1C-416A-8EC0-0BF10C181634}" type="presParOf" srcId="{A8DFD8D4-4E57-4EDB-9730-5145E452DFB6}" destId="{E76E9E58-FC85-4F1D-A638-7EA7A2FB68CE}" srcOrd="16" destOrd="0" presId="urn:microsoft.com/office/officeart/2005/8/layout/radial1"/>
    <dgm:cxn modelId="{930A0ACE-C7BA-4F04-B978-77F12305B93A}" type="presParOf" srcId="{A8DFD8D4-4E57-4EDB-9730-5145E452DFB6}" destId="{D2537AB7-B5A7-48D4-A998-6847A87B8FBE}" srcOrd="17" destOrd="0" presId="urn:microsoft.com/office/officeart/2005/8/layout/radial1"/>
    <dgm:cxn modelId="{A1359A9E-D17A-43CF-AC4F-ACF4A9E19EDC}" type="presParOf" srcId="{D2537AB7-B5A7-48D4-A998-6847A87B8FBE}" destId="{CE0BBC97-29C4-4B88-B545-825C7258B174}" srcOrd="0" destOrd="0" presId="urn:microsoft.com/office/officeart/2005/8/layout/radial1"/>
    <dgm:cxn modelId="{CBC25E8B-0FDE-4529-9971-B295A41F20E3}" type="presParOf" srcId="{A8DFD8D4-4E57-4EDB-9730-5145E452DFB6}" destId="{F0DF2C45-A472-45DB-A28B-24B7ABA9BE1D}" srcOrd="18" destOrd="0" presId="urn:microsoft.com/office/officeart/2005/8/layout/radial1"/>
    <dgm:cxn modelId="{52BBD059-F069-4519-8099-B33933116432}" type="presParOf" srcId="{A8DFD8D4-4E57-4EDB-9730-5145E452DFB6}" destId="{FA98AAD4-08A3-4381-9ABD-82BCDE9E687C}" srcOrd="19" destOrd="0" presId="urn:microsoft.com/office/officeart/2005/8/layout/radial1"/>
    <dgm:cxn modelId="{778D82F5-C4C4-42FD-A67B-75E7F7CECFD7}" type="presParOf" srcId="{FA98AAD4-08A3-4381-9ABD-82BCDE9E687C}" destId="{3EF8BBB5-98BB-4410-BEF7-4D3515E6F872}" srcOrd="0" destOrd="0" presId="urn:microsoft.com/office/officeart/2005/8/layout/radial1"/>
    <dgm:cxn modelId="{C1CC7B59-C1AD-4DBA-8DFA-89B65B7240ED}" type="presParOf" srcId="{A8DFD8D4-4E57-4EDB-9730-5145E452DFB6}" destId="{B826D30B-6079-4C49-A004-80B2C77442BB}" srcOrd="2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068C7-C941-47DC-835D-4F34593C1047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0A5D8-FA05-4345-BDF3-AF4799587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9014-3B76-4B39-92FA-4C9191BCDAE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987C-ED20-4909-BD84-807477F2D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142984"/>
            <a:ext cx="7929618" cy="3143272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ИССЛЕДОВАТЕЛЬСКО-ТВОРЧЕСКИЙ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1934" y="4714884"/>
            <a:ext cx="4828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Автор: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воспитатель младшей группы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Иванова Н. Ю.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1604" y="500042"/>
            <a:ext cx="5429288" cy="64294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ДОЛГОСРОЧНЫЙ</a:t>
            </a:r>
            <a:endParaRPr lang="ru-RU" sz="3200" b="1" dirty="0">
              <a:ln w="1905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1035257">
            <a:off x="1022077" y="694911"/>
            <a:ext cx="7013498" cy="2593446"/>
          </a:xfrm>
          <a:prstGeom prst="rect">
            <a:avLst/>
          </a:prstGeom>
          <a:noFill/>
        </p:spPr>
        <p:txBody>
          <a:bodyPr wrap="square" rtlCol="0">
            <a:prstTxWarp prst="textCascadeUp">
              <a:avLst/>
            </a:prstTxWarp>
            <a:spAutoFit/>
          </a:bodyPr>
          <a:lstStyle/>
          <a:p>
            <a:pPr algn="ctr"/>
            <a:r>
              <a:rPr lang="ru-RU" sz="4400" b="1" dirty="0" smtClean="0">
                <a:ln w="1905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ТАКОЙ</a:t>
            </a:r>
          </a:p>
          <a:p>
            <a:pPr algn="ctr"/>
            <a:r>
              <a:rPr lang="ru-RU" sz="4400" b="1" dirty="0" smtClean="0">
                <a:ln w="1905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ВОЛШЕБНЫЙ</a:t>
            </a:r>
          </a:p>
          <a:p>
            <a:pPr algn="ctr"/>
            <a:r>
              <a:rPr lang="ru-RU" sz="4400" b="1" dirty="0" smtClean="0">
                <a:ln w="1905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ПЕСОК!</a:t>
            </a:r>
            <a:endParaRPr lang="ru-RU" sz="4400" b="1" dirty="0">
              <a:ln w="1905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песок ру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286124"/>
            <a:ext cx="4395801" cy="2919420"/>
          </a:xfrm>
          <a:prstGeom prst="rect">
            <a:avLst/>
          </a:prstGeo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6357982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Цель: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обогащение представлений детей  об объекте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неживой  природы, встречающийся в 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ближайшем  окружении - песком.</a:t>
            </a: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3500430" y="4143380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6" descr="песок скульпту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571876"/>
            <a:ext cx="7081869" cy="2864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785794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Задачи: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285860"/>
            <a:ext cx="66437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обеспечение  психологического  благополучия  и  здоровья  детей, безопасности  при  работе  с песком;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обогащать  представления  детей  о  разнообразных  качествах  песка (сыпучий, лёгкий), способах  действия  с  ним   в  зависимости  от  состояния (сухой, мокрый);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пробуждать  познавательную  активность  детей;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активизировать  желание  детей  искать  пути  разрешения  проблемной  ситуации;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формирование  начальных  предпосылок  поисковой  деятельности, интереса  к  экспериментированию;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развивать  творческое  воображение  и  творческие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способности;</a:t>
            </a:r>
          </a:p>
          <a:p>
            <a:pPr marL="457200" indent="-457200">
              <a:buAutoNum type="arabicPeriod" startAt="7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упражнять  детей  в  рисовании  песком, на  песке  и  делать  небольшие  постройки  из  песка;</a:t>
            </a:r>
          </a:p>
          <a:p>
            <a:pPr marL="457200" indent="-457200">
              <a:buAutoNum type="arabicPeriod" startAt="7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воспитывать  аккуратность  при  работе  с  песком.  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6" descr="песок след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928670"/>
            <a:ext cx="1295397" cy="5500726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214290"/>
          <a:ext cx="8501122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43372" y="2071678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ПОЗНАНИЕ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2000240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ЗДОРОВЬЕ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2714620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БЕЗОПАСНОСНОСТЬ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3429000"/>
            <a:ext cx="5419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ТРУД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4286256"/>
            <a:ext cx="15716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СОЦИАЛИЗАЦИЯ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2285992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ХУДОЖЕСТВЕННОЕ</a:t>
            </a:r>
          </a:p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ТВОРЧЕСТВО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3143248"/>
            <a:ext cx="61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857620" y="4357694"/>
            <a:ext cx="17859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ФИЗИЧЕСКАЯ КУЛЬТУРА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84" y="3071810"/>
            <a:ext cx="11430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КОММУНИКАЦИЯ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421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400050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ХУДОЖЕСТВЕННАЯ</a:t>
            </a:r>
          </a:p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ЛИТЕРАТУРА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50" y="4572008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ВЗАИМОДЕЙСТВИЕ С РОДИТЕЛЯМИ</a:t>
            </a:r>
            <a:endParaRPr lang="ru-RU" sz="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48" y="14285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СИСТЕМНАЯ  ПАУТИНКА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Этапы проекта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28596" y="1000108"/>
          <a:ext cx="8286810" cy="53608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7"/>
                <a:gridCol w="4000528"/>
                <a:gridCol w="3071835"/>
              </a:tblGrid>
              <a:tr h="528682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ЭТАПЫ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ДЕЯТЕЛЬНОСТЬ   ПЕДАГОГА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ДЕЯТЕЛЬНОСТЬ</a:t>
                      </a:r>
                      <a:r>
                        <a:rPr lang="en-US" sz="1100" dirty="0" smtClean="0"/>
                        <a:t>  </a:t>
                      </a:r>
                      <a:r>
                        <a:rPr lang="ru-RU" sz="1100" dirty="0" smtClean="0"/>
                        <a:t>детей</a:t>
                      </a:r>
                      <a:endParaRPr lang="ru-RU" sz="1200" dirty="0"/>
                    </a:p>
                  </a:txBody>
                  <a:tcPr/>
                </a:tc>
              </a:tr>
              <a:tr h="86037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ЭТАП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Введение  в  игровую  ситуацию (пришёл  Мишка).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Формулируется  проблема (песок  не  лепится, рассыпается).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Формулировка  задачи:  как  помочь  Мишке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Вхождение  в  игровую  ситуацию.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Осознают  проблему.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Принимают  задачи  проекта.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90209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ЭТАП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Подводит  к</a:t>
                      </a: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решению  задач.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Планирует  деятельность (найти  решение  задачи  путём  экспериментирования, воплотить  найденное  решение  в  продуктивной  деятельности.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Организует  деятельность.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Принятие  задачи</a:t>
                      </a: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оказать  помощь  Мишке.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70411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ЭТАП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Организует  работу  над  проектом (направляет  на  поиск  решений,</a:t>
                      </a: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экспериментирования, речевая  деятельность).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Побуждает  детей  к  решению  проблемных  ситуаций,  активизирует  их  инициативу  в  игровых  действиях  с  песком..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Реализует  ситуацию  на  равных  партнерских  позициях.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Ищут  решение  задачи  с  помощью  педагога.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  подсказке  педагога  берут  песок  и  ёмкости  для  экспериментирования.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Повторяют  за  педагогом  и  Мишкой  новые  слова  и  фразы.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90209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ЭТАП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Организует  презентацию: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-выставка</a:t>
                      </a: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работ  на  участке;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-выпуск  стенгазеты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Используют  полученные  навыки  и  умения</a:t>
                      </a: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в  самостоятельных  играх  с  песком  на  участке, в  художественной  зоне  и  зоне  экспериментирования.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603</Words>
  <Application>Microsoft Office PowerPoint</Application>
  <PresentationFormat>Экран (4:3)</PresentationFormat>
  <Paragraphs>124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Master</cp:lastModifiedBy>
  <cp:revision>48</cp:revision>
  <dcterms:created xsi:type="dcterms:W3CDTF">2011-04-22T18:24:20Z</dcterms:created>
  <dcterms:modified xsi:type="dcterms:W3CDTF">2011-04-25T17:22:54Z</dcterms:modified>
</cp:coreProperties>
</file>