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4" r:id="rId8"/>
    <p:sldId id="263" r:id="rId9"/>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F309D-88A7-4BB8-918E-3495092F5FC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A730E134-FA55-4C15-ADC9-FA5BE71BFF11}">
      <dgm:prSet phldrT="[Текст]" custT="1"/>
      <dgm:spPr>
        <a:solidFill>
          <a:schemeClr val="bg1"/>
        </a:solidFill>
      </dgm:spPr>
      <dgm:t>
        <a:bodyPr/>
        <a:lstStyle/>
        <a:p>
          <a:r>
            <a:rPr lang="ru-RU" sz="1600" b="1" dirty="0" smtClean="0">
              <a:solidFill>
                <a:srgbClr val="FF0000"/>
              </a:solidFill>
            </a:rPr>
            <a:t>Дымковские игрушки.</a:t>
          </a:r>
          <a:endParaRPr lang="ru-RU" sz="1600" b="1" dirty="0">
            <a:solidFill>
              <a:srgbClr val="FF0000"/>
            </a:solidFill>
          </a:endParaRPr>
        </a:p>
      </dgm:t>
    </dgm:pt>
    <dgm:pt modelId="{45A0C2DB-54E8-40EB-B961-FDD4E007CC7C}" type="parTrans" cxnId="{B23F1EB2-727B-456D-BC8B-AE1AE6A97ACB}">
      <dgm:prSet/>
      <dgm:spPr/>
      <dgm:t>
        <a:bodyPr/>
        <a:lstStyle/>
        <a:p>
          <a:endParaRPr lang="ru-RU"/>
        </a:p>
      </dgm:t>
    </dgm:pt>
    <dgm:pt modelId="{77851713-F105-4566-821C-5FFC5482B44E}" type="sibTrans" cxnId="{B23F1EB2-727B-456D-BC8B-AE1AE6A97ACB}">
      <dgm:prSet/>
      <dgm:spPr/>
      <dgm:t>
        <a:bodyPr/>
        <a:lstStyle/>
        <a:p>
          <a:endParaRPr lang="ru-RU"/>
        </a:p>
      </dgm:t>
    </dgm:pt>
    <dgm:pt modelId="{9F111B29-B42F-4427-8C2C-271F90A4A4D6}">
      <dgm:prSet phldrT="[Текст]" custT="1"/>
      <dgm:spPr>
        <a:solidFill>
          <a:schemeClr val="bg1"/>
        </a:solidFill>
      </dgm:spPr>
      <dgm:t>
        <a:bodyPr/>
        <a:lstStyle/>
        <a:p>
          <a:r>
            <a:rPr lang="ru-RU" sz="1600" b="1" dirty="0" smtClean="0">
              <a:solidFill>
                <a:srgbClr val="00B0F0"/>
              </a:solidFill>
            </a:rPr>
            <a:t>Совместная деятельность</a:t>
          </a:r>
          <a:endParaRPr lang="ru-RU" sz="1600" b="1" dirty="0">
            <a:solidFill>
              <a:srgbClr val="00B0F0"/>
            </a:solidFill>
          </a:endParaRPr>
        </a:p>
      </dgm:t>
    </dgm:pt>
    <dgm:pt modelId="{19295330-F2A7-4FA7-8E73-C79588F47AFA}" type="parTrans" cxnId="{BB910756-78BB-4A5E-8171-65E34F98AAEB}">
      <dgm:prSet/>
      <dgm:spPr/>
      <dgm:t>
        <a:bodyPr/>
        <a:lstStyle/>
        <a:p>
          <a:endParaRPr lang="ru-RU"/>
        </a:p>
      </dgm:t>
    </dgm:pt>
    <dgm:pt modelId="{8920C75A-932B-4121-8ED3-1915AA52418B}" type="sibTrans" cxnId="{BB910756-78BB-4A5E-8171-65E34F98AAEB}">
      <dgm:prSet/>
      <dgm:spPr/>
      <dgm:t>
        <a:bodyPr/>
        <a:lstStyle/>
        <a:p>
          <a:endParaRPr lang="ru-RU"/>
        </a:p>
      </dgm:t>
    </dgm:pt>
    <dgm:pt modelId="{6B436C01-094C-43C6-8614-2F846B579640}">
      <dgm:prSet phldrT="[Текст]" custT="1"/>
      <dgm:spPr>
        <a:solidFill>
          <a:schemeClr val="bg1"/>
        </a:solidFill>
      </dgm:spPr>
      <dgm:t>
        <a:bodyPr/>
        <a:lstStyle/>
        <a:p>
          <a:r>
            <a:rPr lang="ru-RU" sz="1600" b="1" dirty="0" smtClean="0">
              <a:solidFill>
                <a:srgbClr val="7030A0"/>
              </a:solidFill>
            </a:rPr>
            <a:t>Работа с родителями</a:t>
          </a:r>
          <a:endParaRPr lang="ru-RU" sz="1600" b="1" dirty="0"/>
        </a:p>
      </dgm:t>
    </dgm:pt>
    <dgm:pt modelId="{C6F6C658-172B-4FEE-A710-FB0689110811}" type="parTrans" cxnId="{87C10FD3-89F3-4009-8355-599394D2CE2B}">
      <dgm:prSet/>
      <dgm:spPr/>
      <dgm:t>
        <a:bodyPr/>
        <a:lstStyle/>
        <a:p>
          <a:endParaRPr lang="ru-RU"/>
        </a:p>
      </dgm:t>
    </dgm:pt>
    <dgm:pt modelId="{9044D002-AB7E-4ECC-8371-5B7DCE64FC5C}" type="sibTrans" cxnId="{87C10FD3-89F3-4009-8355-599394D2CE2B}">
      <dgm:prSet/>
      <dgm:spPr/>
      <dgm:t>
        <a:bodyPr/>
        <a:lstStyle/>
        <a:p>
          <a:endParaRPr lang="ru-RU"/>
        </a:p>
      </dgm:t>
    </dgm:pt>
    <dgm:pt modelId="{A46A47EB-6D03-4D4A-B5DA-CB1DFFDC1A54}">
      <dgm:prSet custT="1"/>
      <dgm:spPr>
        <a:solidFill>
          <a:schemeClr val="bg1"/>
        </a:solidFill>
      </dgm:spPr>
      <dgm:t>
        <a:bodyPr/>
        <a:lstStyle/>
        <a:p>
          <a:r>
            <a:rPr lang="ru-RU" sz="1600" b="1" dirty="0" smtClean="0">
              <a:solidFill>
                <a:srgbClr val="FF0000"/>
              </a:solidFill>
            </a:rPr>
            <a:t>Дидактические игры </a:t>
          </a:r>
          <a:endParaRPr lang="ru-RU" sz="5400" b="1" dirty="0">
            <a:solidFill>
              <a:srgbClr val="FF0000"/>
            </a:solidFill>
          </a:endParaRPr>
        </a:p>
      </dgm:t>
    </dgm:pt>
    <dgm:pt modelId="{DB457A3F-919C-46F1-9443-9842FA91DE9E}" type="parTrans" cxnId="{5096CEC7-822A-4CB4-8D93-A11A68B3EEE5}">
      <dgm:prSet/>
      <dgm:spPr/>
    </dgm:pt>
    <dgm:pt modelId="{65F3B800-42A1-44CF-8EDB-44BBE252D6A6}" type="sibTrans" cxnId="{5096CEC7-822A-4CB4-8D93-A11A68B3EEE5}">
      <dgm:prSet/>
      <dgm:spPr/>
    </dgm:pt>
    <dgm:pt modelId="{B36B98D3-2E43-4A50-806D-FEB808EED23B}">
      <dgm:prSet custT="1"/>
      <dgm:spPr>
        <a:solidFill>
          <a:schemeClr val="bg1"/>
        </a:solidFill>
      </dgm:spPr>
      <dgm:t>
        <a:bodyPr/>
        <a:lstStyle/>
        <a:p>
          <a:r>
            <a:rPr lang="ru-RU" sz="1600" b="1" dirty="0" smtClean="0">
              <a:solidFill>
                <a:srgbClr val="00B0F0"/>
              </a:solidFill>
            </a:rPr>
            <a:t> Декоративное рисование;</a:t>
          </a:r>
        </a:p>
        <a:p>
          <a:r>
            <a:rPr lang="ru-RU" sz="1600" b="1" dirty="0" smtClean="0">
              <a:solidFill>
                <a:srgbClr val="00B0F0"/>
              </a:solidFill>
            </a:rPr>
            <a:t>Лепка .</a:t>
          </a:r>
        </a:p>
      </dgm:t>
    </dgm:pt>
    <dgm:pt modelId="{A37957CC-445E-4642-A8B7-A51558106B13}" type="parTrans" cxnId="{5D64E3CB-8163-43C3-9E55-FADF56B32161}">
      <dgm:prSet/>
      <dgm:spPr/>
    </dgm:pt>
    <dgm:pt modelId="{09735AA3-D23B-49DF-A75B-652EF256A012}" type="sibTrans" cxnId="{5D64E3CB-8163-43C3-9E55-FADF56B32161}">
      <dgm:prSet/>
      <dgm:spPr/>
    </dgm:pt>
    <dgm:pt modelId="{E5FF4DCC-1BA7-480A-B0C1-474D6602783E}">
      <dgm:prSet custT="1"/>
      <dgm:spPr>
        <a:solidFill>
          <a:schemeClr val="bg1"/>
        </a:solidFill>
      </dgm:spPr>
      <dgm:t>
        <a:bodyPr/>
        <a:lstStyle/>
        <a:p>
          <a:r>
            <a:rPr lang="ru-RU" sz="1400" dirty="0" smtClean="0">
              <a:solidFill>
                <a:srgbClr val="00B050"/>
              </a:solidFill>
            </a:rPr>
            <a:t> </a:t>
          </a:r>
          <a:r>
            <a:rPr lang="ru-RU" sz="1400" b="1" dirty="0" smtClean="0">
              <a:solidFill>
                <a:srgbClr val="00B050"/>
              </a:solidFill>
            </a:rPr>
            <a:t>Выставка детских работ</a:t>
          </a:r>
          <a:endParaRPr lang="ru-RU" sz="1400" b="1" dirty="0">
            <a:solidFill>
              <a:srgbClr val="00B050"/>
            </a:solidFill>
          </a:endParaRPr>
        </a:p>
      </dgm:t>
    </dgm:pt>
    <dgm:pt modelId="{A3BC0451-AC3F-46FC-8894-C974ABEFB096}" type="parTrans" cxnId="{A306A9EC-FEDF-4821-BEC8-8AAE352B98EE}">
      <dgm:prSet/>
      <dgm:spPr/>
    </dgm:pt>
    <dgm:pt modelId="{22DFD121-09DC-4018-AD4F-317A08D7333E}" type="sibTrans" cxnId="{A306A9EC-FEDF-4821-BEC8-8AAE352B98EE}">
      <dgm:prSet/>
      <dgm:spPr/>
    </dgm:pt>
    <dgm:pt modelId="{D16C952D-AE22-4978-A9E1-E3D7EC9DEDDB}">
      <dgm:prSet custT="1"/>
      <dgm:spPr>
        <a:solidFill>
          <a:schemeClr val="bg1"/>
        </a:solidFill>
      </dgm:spPr>
      <dgm:t>
        <a:bodyPr/>
        <a:lstStyle/>
        <a:p>
          <a:r>
            <a:rPr lang="ru-RU" sz="1600" b="1" dirty="0" smtClean="0"/>
            <a:t> </a:t>
          </a:r>
          <a:r>
            <a:rPr lang="ru-RU" sz="1600" b="1" dirty="0" smtClean="0">
              <a:solidFill>
                <a:srgbClr val="00B050"/>
              </a:solidFill>
            </a:rPr>
            <a:t>художественное творчество</a:t>
          </a:r>
          <a:endParaRPr lang="ru-RU" sz="1600" b="1" dirty="0"/>
        </a:p>
      </dgm:t>
    </dgm:pt>
    <dgm:pt modelId="{4AC4BDA1-2D91-4388-90C1-4A7A8A1956FC}" type="parTrans" cxnId="{18428909-0546-49DB-9052-1EE4126CD896}">
      <dgm:prSet/>
      <dgm:spPr/>
    </dgm:pt>
    <dgm:pt modelId="{F03D3EA0-36B8-4BBF-9E11-1C5EA86355EB}" type="sibTrans" cxnId="{18428909-0546-49DB-9052-1EE4126CD896}">
      <dgm:prSet/>
      <dgm:spPr/>
    </dgm:pt>
    <dgm:pt modelId="{C03D654F-5D8A-4257-BB05-DEB044E76A84}" type="pres">
      <dgm:prSet presAssocID="{A42F309D-88A7-4BB8-918E-3495092F5FC3}" presName="hierChild1" presStyleCnt="0">
        <dgm:presLayoutVars>
          <dgm:orgChart val="1"/>
          <dgm:chPref val="1"/>
          <dgm:dir/>
          <dgm:animOne val="branch"/>
          <dgm:animLvl val="lvl"/>
          <dgm:resizeHandles/>
        </dgm:presLayoutVars>
      </dgm:prSet>
      <dgm:spPr/>
      <dgm:t>
        <a:bodyPr/>
        <a:lstStyle/>
        <a:p>
          <a:endParaRPr lang="ru-RU"/>
        </a:p>
      </dgm:t>
    </dgm:pt>
    <dgm:pt modelId="{62B5E74C-B9F2-4370-8B3B-6453A83F9234}" type="pres">
      <dgm:prSet presAssocID="{A730E134-FA55-4C15-ADC9-FA5BE71BFF11}" presName="hierRoot1" presStyleCnt="0">
        <dgm:presLayoutVars>
          <dgm:hierBranch val="init"/>
        </dgm:presLayoutVars>
      </dgm:prSet>
      <dgm:spPr/>
    </dgm:pt>
    <dgm:pt modelId="{8EE15271-456C-43CE-85A9-83AE46F8A0F0}" type="pres">
      <dgm:prSet presAssocID="{A730E134-FA55-4C15-ADC9-FA5BE71BFF11}" presName="rootComposite1" presStyleCnt="0"/>
      <dgm:spPr/>
    </dgm:pt>
    <dgm:pt modelId="{1B9B0913-8E47-4623-BF38-29D4EDA4BA64}" type="pres">
      <dgm:prSet presAssocID="{A730E134-FA55-4C15-ADC9-FA5BE71BFF11}" presName="rootText1" presStyleLbl="node0" presStyleIdx="0" presStyleCnt="1">
        <dgm:presLayoutVars>
          <dgm:chPref val="3"/>
        </dgm:presLayoutVars>
      </dgm:prSet>
      <dgm:spPr/>
      <dgm:t>
        <a:bodyPr/>
        <a:lstStyle/>
        <a:p>
          <a:endParaRPr lang="ru-RU"/>
        </a:p>
      </dgm:t>
    </dgm:pt>
    <dgm:pt modelId="{E39A781A-7728-498F-AB62-811478504EA6}" type="pres">
      <dgm:prSet presAssocID="{A730E134-FA55-4C15-ADC9-FA5BE71BFF11}" presName="rootConnector1" presStyleLbl="node1" presStyleIdx="0" presStyleCnt="0"/>
      <dgm:spPr/>
      <dgm:t>
        <a:bodyPr/>
        <a:lstStyle/>
        <a:p>
          <a:endParaRPr lang="ru-RU"/>
        </a:p>
      </dgm:t>
    </dgm:pt>
    <dgm:pt modelId="{BF501839-7BD6-4339-B754-6C45EA425ABB}" type="pres">
      <dgm:prSet presAssocID="{A730E134-FA55-4C15-ADC9-FA5BE71BFF11}" presName="hierChild2" presStyleCnt="0"/>
      <dgm:spPr/>
    </dgm:pt>
    <dgm:pt modelId="{E95953B5-CE3A-4AA3-8C0E-9F19284E745B}" type="pres">
      <dgm:prSet presAssocID="{19295330-F2A7-4FA7-8E73-C79588F47AFA}" presName="Name37" presStyleLbl="parChTrans1D2" presStyleIdx="0" presStyleCnt="3"/>
      <dgm:spPr/>
      <dgm:t>
        <a:bodyPr/>
        <a:lstStyle/>
        <a:p>
          <a:endParaRPr lang="ru-RU"/>
        </a:p>
      </dgm:t>
    </dgm:pt>
    <dgm:pt modelId="{FD6EF62A-275A-4CBE-A710-2617D4D2A55C}" type="pres">
      <dgm:prSet presAssocID="{9F111B29-B42F-4427-8C2C-271F90A4A4D6}" presName="hierRoot2" presStyleCnt="0">
        <dgm:presLayoutVars>
          <dgm:hierBranch val="init"/>
        </dgm:presLayoutVars>
      </dgm:prSet>
      <dgm:spPr/>
    </dgm:pt>
    <dgm:pt modelId="{46217676-CEB5-4DA4-AF39-937164DAD492}" type="pres">
      <dgm:prSet presAssocID="{9F111B29-B42F-4427-8C2C-271F90A4A4D6}" presName="rootComposite" presStyleCnt="0"/>
      <dgm:spPr/>
    </dgm:pt>
    <dgm:pt modelId="{C3BD19E5-D553-448C-AA2D-AB9572DB6044}" type="pres">
      <dgm:prSet presAssocID="{9F111B29-B42F-4427-8C2C-271F90A4A4D6}" presName="rootText" presStyleLbl="node2" presStyleIdx="0" presStyleCnt="3" custLinFactNeighborX="-2736" custLinFactNeighborY="-1683">
        <dgm:presLayoutVars>
          <dgm:chPref val="3"/>
        </dgm:presLayoutVars>
      </dgm:prSet>
      <dgm:spPr/>
      <dgm:t>
        <a:bodyPr/>
        <a:lstStyle/>
        <a:p>
          <a:endParaRPr lang="ru-RU"/>
        </a:p>
      </dgm:t>
    </dgm:pt>
    <dgm:pt modelId="{A4E1D410-334F-4E8B-9134-164615BC4BDC}" type="pres">
      <dgm:prSet presAssocID="{9F111B29-B42F-4427-8C2C-271F90A4A4D6}" presName="rootConnector" presStyleLbl="node2" presStyleIdx="0" presStyleCnt="3"/>
      <dgm:spPr/>
      <dgm:t>
        <a:bodyPr/>
        <a:lstStyle/>
        <a:p>
          <a:endParaRPr lang="ru-RU"/>
        </a:p>
      </dgm:t>
    </dgm:pt>
    <dgm:pt modelId="{D011B480-09A9-4DA0-84A3-736EDAEA57F8}" type="pres">
      <dgm:prSet presAssocID="{9F111B29-B42F-4427-8C2C-271F90A4A4D6}" presName="hierChild4" presStyleCnt="0"/>
      <dgm:spPr/>
    </dgm:pt>
    <dgm:pt modelId="{E2D1C517-5428-4F7C-AA21-991C21B68FEA}" type="pres">
      <dgm:prSet presAssocID="{DB457A3F-919C-46F1-9443-9842FA91DE9E}" presName="Name37" presStyleLbl="parChTrans1D3" presStyleIdx="0" presStyleCnt="3"/>
      <dgm:spPr/>
    </dgm:pt>
    <dgm:pt modelId="{9DAD624C-CA85-4BEA-A8F9-B8799B92A3FC}" type="pres">
      <dgm:prSet presAssocID="{A46A47EB-6D03-4D4A-B5DA-CB1DFFDC1A54}" presName="hierRoot2" presStyleCnt="0">
        <dgm:presLayoutVars>
          <dgm:hierBranch val="init"/>
        </dgm:presLayoutVars>
      </dgm:prSet>
      <dgm:spPr/>
    </dgm:pt>
    <dgm:pt modelId="{7F1BD833-1EB8-4397-9DC0-AE7DFF251797}" type="pres">
      <dgm:prSet presAssocID="{A46A47EB-6D03-4D4A-B5DA-CB1DFFDC1A54}" presName="rootComposite" presStyleCnt="0"/>
      <dgm:spPr/>
    </dgm:pt>
    <dgm:pt modelId="{BCF68199-10CF-476F-A410-C49B52155FE3}" type="pres">
      <dgm:prSet presAssocID="{A46A47EB-6D03-4D4A-B5DA-CB1DFFDC1A54}" presName="rootText" presStyleLbl="node3" presStyleIdx="0" presStyleCnt="3" custScaleY="114723">
        <dgm:presLayoutVars>
          <dgm:chPref val="3"/>
        </dgm:presLayoutVars>
      </dgm:prSet>
      <dgm:spPr/>
      <dgm:t>
        <a:bodyPr/>
        <a:lstStyle/>
        <a:p>
          <a:endParaRPr lang="ru-RU"/>
        </a:p>
      </dgm:t>
    </dgm:pt>
    <dgm:pt modelId="{CE96C7E1-F24C-4FDE-846E-4AD454CEB625}" type="pres">
      <dgm:prSet presAssocID="{A46A47EB-6D03-4D4A-B5DA-CB1DFFDC1A54}" presName="rootConnector" presStyleLbl="node3" presStyleIdx="0" presStyleCnt="3"/>
      <dgm:spPr/>
      <dgm:t>
        <a:bodyPr/>
        <a:lstStyle/>
        <a:p>
          <a:endParaRPr lang="ru-RU"/>
        </a:p>
      </dgm:t>
    </dgm:pt>
    <dgm:pt modelId="{A9E80B18-A728-46D2-B0FC-792E79FA08B9}" type="pres">
      <dgm:prSet presAssocID="{A46A47EB-6D03-4D4A-B5DA-CB1DFFDC1A54}" presName="hierChild4" presStyleCnt="0"/>
      <dgm:spPr/>
    </dgm:pt>
    <dgm:pt modelId="{C7E77859-8D9C-419D-A6F9-EBCB6BEA6D20}" type="pres">
      <dgm:prSet presAssocID="{A46A47EB-6D03-4D4A-B5DA-CB1DFFDC1A54}" presName="hierChild5" presStyleCnt="0"/>
      <dgm:spPr/>
    </dgm:pt>
    <dgm:pt modelId="{E2B13310-30AC-4EC0-8EC5-37912C718C7F}" type="pres">
      <dgm:prSet presAssocID="{9F111B29-B42F-4427-8C2C-271F90A4A4D6}" presName="hierChild5" presStyleCnt="0"/>
      <dgm:spPr/>
    </dgm:pt>
    <dgm:pt modelId="{C072CDF7-771C-4029-A416-D1D5A4D96F41}" type="pres">
      <dgm:prSet presAssocID="{4AC4BDA1-2D91-4388-90C1-4A7A8A1956FC}" presName="Name37" presStyleLbl="parChTrans1D2" presStyleIdx="1" presStyleCnt="3"/>
      <dgm:spPr/>
    </dgm:pt>
    <dgm:pt modelId="{59AA93E0-7C98-4399-8510-EFD49053223B}" type="pres">
      <dgm:prSet presAssocID="{D16C952D-AE22-4978-A9E1-E3D7EC9DEDDB}" presName="hierRoot2" presStyleCnt="0">
        <dgm:presLayoutVars>
          <dgm:hierBranch val="init"/>
        </dgm:presLayoutVars>
      </dgm:prSet>
      <dgm:spPr/>
    </dgm:pt>
    <dgm:pt modelId="{A95D1431-3251-4039-A6ED-E9AA1200730E}" type="pres">
      <dgm:prSet presAssocID="{D16C952D-AE22-4978-A9E1-E3D7EC9DEDDB}" presName="rootComposite" presStyleCnt="0"/>
      <dgm:spPr/>
    </dgm:pt>
    <dgm:pt modelId="{D939242F-19BE-4481-940B-4BB8124100EA}" type="pres">
      <dgm:prSet presAssocID="{D16C952D-AE22-4978-A9E1-E3D7EC9DEDDB}" presName="rootText" presStyleLbl="node2" presStyleIdx="1" presStyleCnt="3" custLinFactNeighborX="-2590" custLinFactNeighborY="0">
        <dgm:presLayoutVars>
          <dgm:chPref val="3"/>
        </dgm:presLayoutVars>
      </dgm:prSet>
      <dgm:spPr/>
      <dgm:t>
        <a:bodyPr/>
        <a:lstStyle/>
        <a:p>
          <a:endParaRPr lang="ru-RU"/>
        </a:p>
      </dgm:t>
    </dgm:pt>
    <dgm:pt modelId="{BA5DCD9E-FA1C-46D1-B473-50938D75D7B1}" type="pres">
      <dgm:prSet presAssocID="{D16C952D-AE22-4978-A9E1-E3D7EC9DEDDB}" presName="rootConnector" presStyleLbl="node2" presStyleIdx="1" presStyleCnt="3"/>
      <dgm:spPr/>
      <dgm:t>
        <a:bodyPr/>
        <a:lstStyle/>
        <a:p>
          <a:endParaRPr lang="ru-RU"/>
        </a:p>
      </dgm:t>
    </dgm:pt>
    <dgm:pt modelId="{B476C26D-2FF7-4070-BC16-861E5D214C20}" type="pres">
      <dgm:prSet presAssocID="{D16C952D-AE22-4978-A9E1-E3D7EC9DEDDB}" presName="hierChild4" presStyleCnt="0"/>
      <dgm:spPr/>
    </dgm:pt>
    <dgm:pt modelId="{4C751B31-F926-4F10-A4AA-75CB57DECFAF}" type="pres">
      <dgm:prSet presAssocID="{A37957CC-445E-4642-A8B7-A51558106B13}" presName="Name37" presStyleLbl="parChTrans1D3" presStyleIdx="1" presStyleCnt="3"/>
      <dgm:spPr/>
    </dgm:pt>
    <dgm:pt modelId="{453044E1-1636-4985-9FE1-52B28A515588}" type="pres">
      <dgm:prSet presAssocID="{B36B98D3-2E43-4A50-806D-FEB808EED23B}" presName="hierRoot2" presStyleCnt="0">
        <dgm:presLayoutVars>
          <dgm:hierBranch val="init"/>
        </dgm:presLayoutVars>
      </dgm:prSet>
      <dgm:spPr/>
    </dgm:pt>
    <dgm:pt modelId="{51447BD5-DEFB-450D-9DC8-6E541A61B6C9}" type="pres">
      <dgm:prSet presAssocID="{B36B98D3-2E43-4A50-806D-FEB808EED23B}" presName="rootComposite" presStyleCnt="0"/>
      <dgm:spPr/>
    </dgm:pt>
    <dgm:pt modelId="{4F71BAF5-7899-4CAE-BBB8-266EB7D01749}" type="pres">
      <dgm:prSet presAssocID="{B36B98D3-2E43-4A50-806D-FEB808EED23B}" presName="rootText" presStyleLbl="node3" presStyleIdx="1" presStyleCnt="3" custScaleY="114723">
        <dgm:presLayoutVars>
          <dgm:chPref val="3"/>
        </dgm:presLayoutVars>
      </dgm:prSet>
      <dgm:spPr/>
      <dgm:t>
        <a:bodyPr/>
        <a:lstStyle/>
        <a:p>
          <a:endParaRPr lang="ru-RU"/>
        </a:p>
      </dgm:t>
    </dgm:pt>
    <dgm:pt modelId="{0D1786FC-DE06-4D36-83C8-D53BCBDA9687}" type="pres">
      <dgm:prSet presAssocID="{B36B98D3-2E43-4A50-806D-FEB808EED23B}" presName="rootConnector" presStyleLbl="node3" presStyleIdx="1" presStyleCnt="3"/>
      <dgm:spPr/>
      <dgm:t>
        <a:bodyPr/>
        <a:lstStyle/>
        <a:p>
          <a:endParaRPr lang="ru-RU"/>
        </a:p>
      </dgm:t>
    </dgm:pt>
    <dgm:pt modelId="{B2B3915F-7948-4CFC-9751-CBF6A445751B}" type="pres">
      <dgm:prSet presAssocID="{B36B98D3-2E43-4A50-806D-FEB808EED23B}" presName="hierChild4" presStyleCnt="0"/>
      <dgm:spPr/>
    </dgm:pt>
    <dgm:pt modelId="{09A79172-1926-468B-B9A0-8C886E2881ED}" type="pres">
      <dgm:prSet presAssocID="{B36B98D3-2E43-4A50-806D-FEB808EED23B}" presName="hierChild5" presStyleCnt="0"/>
      <dgm:spPr/>
    </dgm:pt>
    <dgm:pt modelId="{29245D21-34F5-4696-9BFB-E8589DB01495}" type="pres">
      <dgm:prSet presAssocID="{D16C952D-AE22-4978-A9E1-E3D7EC9DEDDB}" presName="hierChild5" presStyleCnt="0"/>
      <dgm:spPr/>
    </dgm:pt>
    <dgm:pt modelId="{3C01E04B-5140-4360-82EF-F9A0776A0683}" type="pres">
      <dgm:prSet presAssocID="{C6F6C658-172B-4FEE-A710-FB0689110811}" presName="Name37" presStyleLbl="parChTrans1D2" presStyleIdx="2" presStyleCnt="3"/>
      <dgm:spPr/>
      <dgm:t>
        <a:bodyPr/>
        <a:lstStyle/>
        <a:p>
          <a:endParaRPr lang="ru-RU"/>
        </a:p>
      </dgm:t>
    </dgm:pt>
    <dgm:pt modelId="{890BE054-423E-4455-A239-DDEA12A528B9}" type="pres">
      <dgm:prSet presAssocID="{6B436C01-094C-43C6-8614-2F846B579640}" presName="hierRoot2" presStyleCnt="0">
        <dgm:presLayoutVars>
          <dgm:hierBranch val="init"/>
        </dgm:presLayoutVars>
      </dgm:prSet>
      <dgm:spPr/>
    </dgm:pt>
    <dgm:pt modelId="{19F72A59-2A99-45D5-B04B-56E5BC9DB1DB}" type="pres">
      <dgm:prSet presAssocID="{6B436C01-094C-43C6-8614-2F846B579640}" presName="rootComposite" presStyleCnt="0"/>
      <dgm:spPr/>
    </dgm:pt>
    <dgm:pt modelId="{DA2D08E4-9271-4BD0-BD69-B9BC77D19002}" type="pres">
      <dgm:prSet presAssocID="{6B436C01-094C-43C6-8614-2F846B579640}" presName="rootText" presStyleLbl="node2" presStyleIdx="2" presStyleCnt="3" custLinFactNeighborX="-2314" custLinFactNeighborY="-3410">
        <dgm:presLayoutVars>
          <dgm:chPref val="3"/>
        </dgm:presLayoutVars>
      </dgm:prSet>
      <dgm:spPr/>
      <dgm:t>
        <a:bodyPr/>
        <a:lstStyle/>
        <a:p>
          <a:endParaRPr lang="ru-RU"/>
        </a:p>
      </dgm:t>
    </dgm:pt>
    <dgm:pt modelId="{875B3E39-53D4-44E8-8070-B5A3ADF86DC3}" type="pres">
      <dgm:prSet presAssocID="{6B436C01-094C-43C6-8614-2F846B579640}" presName="rootConnector" presStyleLbl="node2" presStyleIdx="2" presStyleCnt="3"/>
      <dgm:spPr/>
      <dgm:t>
        <a:bodyPr/>
        <a:lstStyle/>
        <a:p>
          <a:endParaRPr lang="ru-RU"/>
        </a:p>
      </dgm:t>
    </dgm:pt>
    <dgm:pt modelId="{C08EE110-F997-4227-8F1F-69FFFCF10A4C}" type="pres">
      <dgm:prSet presAssocID="{6B436C01-094C-43C6-8614-2F846B579640}" presName="hierChild4" presStyleCnt="0"/>
      <dgm:spPr/>
    </dgm:pt>
    <dgm:pt modelId="{04DAF6EB-16B2-4BB7-BE2C-3569F51D15FB}" type="pres">
      <dgm:prSet presAssocID="{A3BC0451-AC3F-46FC-8894-C974ABEFB096}" presName="Name37" presStyleLbl="parChTrans1D3" presStyleIdx="2" presStyleCnt="3"/>
      <dgm:spPr/>
    </dgm:pt>
    <dgm:pt modelId="{B7B4EE4C-4F6D-468A-80F7-ABFEB6C72456}" type="pres">
      <dgm:prSet presAssocID="{E5FF4DCC-1BA7-480A-B0C1-474D6602783E}" presName="hierRoot2" presStyleCnt="0">
        <dgm:presLayoutVars>
          <dgm:hierBranch val="init"/>
        </dgm:presLayoutVars>
      </dgm:prSet>
      <dgm:spPr/>
    </dgm:pt>
    <dgm:pt modelId="{E79652DA-F584-45B4-9584-97DF5770988B}" type="pres">
      <dgm:prSet presAssocID="{E5FF4DCC-1BA7-480A-B0C1-474D6602783E}" presName="rootComposite" presStyleCnt="0"/>
      <dgm:spPr/>
    </dgm:pt>
    <dgm:pt modelId="{B9FC9672-EB70-43B3-887E-80C7F9EC762E}" type="pres">
      <dgm:prSet presAssocID="{E5FF4DCC-1BA7-480A-B0C1-474D6602783E}" presName="rootText" presStyleLbl="node3" presStyleIdx="2" presStyleCnt="3" custScaleY="108287" custLinFactNeighborX="-1053" custLinFactNeighborY="-1825">
        <dgm:presLayoutVars>
          <dgm:chPref val="3"/>
        </dgm:presLayoutVars>
      </dgm:prSet>
      <dgm:spPr/>
      <dgm:t>
        <a:bodyPr/>
        <a:lstStyle/>
        <a:p>
          <a:endParaRPr lang="ru-RU"/>
        </a:p>
      </dgm:t>
    </dgm:pt>
    <dgm:pt modelId="{B4CEDDF2-8C44-4DC2-9DA4-E3B2D5827E38}" type="pres">
      <dgm:prSet presAssocID="{E5FF4DCC-1BA7-480A-B0C1-474D6602783E}" presName="rootConnector" presStyleLbl="node3" presStyleIdx="2" presStyleCnt="3"/>
      <dgm:spPr/>
      <dgm:t>
        <a:bodyPr/>
        <a:lstStyle/>
        <a:p>
          <a:endParaRPr lang="ru-RU"/>
        </a:p>
      </dgm:t>
    </dgm:pt>
    <dgm:pt modelId="{B1EB91B8-5E2B-471D-84F5-8748340C6A37}" type="pres">
      <dgm:prSet presAssocID="{E5FF4DCC-1BA7-480A-B0C1-474D6602783E}" presName="hierChild4" presStyleCnt="0"/>
      <dgm:spPr/>
    </dgm:pt>
    <dgm:pt modelId="{6A64FE49-9F61-4754-810A-79EAC307AA8D}" type="pres">
      <dgm:prSet presAssocID="{E5FF4DCC-1BA7-480A-B0C1-474D6602783E}" presName="hierChild5" presStyleCnt="0"/>
      <dgm:spPr/>
    </dgm:pt>
    <dgm:pt modelId="{AABB0A22-B713-4294-9EE5-488A2FE9DFAE}" type="pres">
      <dgm:prSet presAssocID="{6B436C01-094C-43C6-8614-2F846B579640}" presName="hierChild5" presStyleCnt="0"/>
      <dgm:spPr/>
    </dgm:pt>
    <dgm:pt modelId="{DAA24C46-7AA5-4962-A052-38188968D878}" type="pres">
      <dgm:prSet presAssocID="{A730E134-FA55-4C15-ADC9-FA5BE71BFF11}" presName="hierChild3" presStyleCnt="0"/>
      <dgm:spPr/>
    </dgm:pt>
  </dgm:ptLst>
  <dgm:cxnLst>
    <dgm:cxn modelId="{7AAD2A56-4C1B-4BE8-B27B-457B9E1DF249}" type="presOf" srcId="{A37957CC-445E-4642-A8B7-A51558106B13}" destId="{4C751B31-F926-4F10-A4AA-75CB57DECFAF}" srcOrd="0" destOrd="0" presId="urn:microsoft.com/office/officeart/2005/8/layout/orgChart1"/>
    <dgm:cxn modelId="{A306A9EC-FEDF-4821-BEC8-8AAE352B98EE}" srcId="{6B436C01-094C-43C6-8614-2F846B579640}" destId="{E5FF4DCC-1BA7-480A-B0C1-474D6602783E}" srcOrd="0" destOrd="0" parTransId="{A3BC0451-AC3F-46FC-8894-C974ABEFB096}" sibTransId="{22DFD121-09DC-4018-AD4F-317A08D7333E}"/>
    <dgm:cxn modelId="{BB910756-78BB-4A5E-8171-65E34F98AAEB}" srcId="{A730E134-FA55-4C15-ADC9-FA5BE71BFF11}" destId="{9F111B29-B42F-4427-8C2C-271F90A4A4D6}" srcOrd="0" destOrd="0" parTransId="{19295330-F2A7-4FA7-8E73-C79588F47AFA}" sibTransId="{8920C75A-932B-4121-8ED3-1915AA52418B}"/>
    <dgm:cxn modelId="{27BA6A3A-BAB2-4229-9022-EE5F1EB2B19A}" type="presOf" srcId="{A42F309D-88A7-4BB8-918E-3495092F5FC3}" destId="{C03D654F-5D8A-4257-BB05-DEB044E76A84}" srcOrd="0" destOrd="0" presId="urn:microsoft.com/office/officeart/2005/8/layout/orgChart1"/>
    <dgm:cxn modelId="{87C10FD3-89F3-4009-8355-599394D2CE2B}" srcId="{A730E134-FA55-4C15-ADC9-FA5BE71BFF11}" destId="{6B436C01-094C-43C6-8614-2F846B579640}" srcOrd="2" destOrd="0" parTransId="{C6F6C658-172B-4FEE-A710-FB0689110811}" sibTransId="{9044D002-AB7E-4ECC-8371-5B7DCE64FC5C}"/>
    <dgm:cxn modelId="{5096CEC7-822A-4CB4-8D93-A11A68B3EEE5}" srcId="{9F111B29-B42F-4427-8C2C-271F90A4A4D6}" destId="{A46A47EB-6D03-4D4A-B5DA-CB1DFFDC1A54}" srcOrd="0" destOrd="0" parTransId="{DB457A3F-919C-46F1-9443-9842FA91DE9E}" sibTransId="{65F3B800-42A1-44CF-8EDB-44BBE252D6A6}"/>
    <dgm:cxn modelId="{18428909-0546-49DB-9052-1EE4126CD896}" srcId="{A730E134-FA55-4C15-ADC9-FA5BE71BFF11}" destId="{D16C952D-AE22-4978-A9E1-E3D7EC9DEDDB}" srcOrd="1" destOrd="0" parTransId="{4AC4BDA1-2D91-4388-90C1-4A7A8A1956FC}" sibTransId="{F03D3EA0-36B8-4BBF-9E11-1C5EA86355EB}"/>
    <dgm:cxn modelId="{B71281CA-0B21-4516-AB11-9643EE8504F1}" type="presOf" srcId="{6B436C01-094C-43C6-8614-2F846B579640}" destId="{875B3E39-53D4-44E8-8070-B5A3ADF86DC3}" srcOrd="1" destOrd="0" presId="urn:microsoft.com/office/officeart/2005/8/layout/orgChart1"/>
    <dgm:cxn modelId="{FA71BB6E-3FD2-4A2E-B385-4D10AEB81DEF}" type="presOf" srcId="{DB457A3F-919C-46F1-9443-9842FA91DE9E}" destId="{E2D1C517-5428-4F7C-AA21-991C21B68FEA}" srcOrd="0" destOrd="0" presId="urn:microsoft.com/office/officeart/2005/8/layout/orgChart1"/>
    <dgm:cxn modelId="{0014DBC1-96FC-4085-8A6C-C110D6305F12}" type="presOf" srcId="{D16C952D-AE22-4978-A9E1-E3D7EC9DEDDB}" destId="{D939242F-19BE-4481-940B-4BB8124100EA}" srcOrd="0" destOrd="0" presId="urn:microsoft.com/office/officeart/2005/8/layout/orgChart1"/>
    <dgm:cxn modelId="{57D8D70E-C9AF-4E85-831D-23672F70336D}" type="presOf" srcId="{C6F6C658-172B-4FEE-A710-FB0689110811}" destId="{3C01E04B-5140-4360-82EF-F9A0776A0683}" srcOrd="0" destOrd="0" presId="urn:microsoft.com/office/officeart/2005/8/layout/orgChart1"/>
    <dgm:cxn modelId="{DD5F0838-903E-49DB-B982-0121185F018E}" type="presOf" srcId="{A730E134-FA55-4C15-ADC9-FA5BE71BFF11}" destId="{E39A781A-7728-498F-AB62-811478504EA6}" srcOrd="1" destOrd="0" presId="urn:microsoft.com/office/officeart/2005/8/layout/orgChart1"/>
    <dgm:cxn modelId="{C4EF89B2-4736-4345-8149-D9E9FEED53EF}" type="presOf" srcId="{E5FF4DCC-1BA7-480A-B0C1-474D6602783E}" destId="{B9FC9672-EB70-43B3-887E-80C7F9EC762E}" srcOrd="0" destOrd="0" presId="urn:microsoft.com/office/officeart/2005/8/layout/orgChart1"/>
    <dgm:cxn modelId="{47F97A9F-0F4A-4BA8-ACF9-5A703BF72F50}" type="presOf" srcId="{9F111B29-B42F-4427-8C2C-271F90A4A4D6}" destId="{C3BD19E5-D553-448C-AA2D-AB9572DB6044}" srcOrd="0" destOrd="0" presId="urn:microsoft.com/office/officeart/2005/8/layout/orgChart1"/>
    <dgm:cxn modelId="{2A7C1970-4131-4A77-81C6-C094D8095537}" type="presOf" srcId="{4AC4BDA1-2D91-4388-90C1-4A7A8A1956FC}" destId="{C072CDF7-771C-4029-A416-D1D5A4D96F41}" srcOrd="0" destOrd="0" presId="urn:microsoft.com/office/officeart/2005/8/layout/orgChart1"/>
    <dgm:cxn modelId="{14F5B37D-544A-4BAA-8975-01B9B7C9DA7C}" type="presOf" srcId="{A3BC0451-AC3F-46FC-8894-C974ABEFB096}" destId="{04DAF6EB-16B2-4BB7-BE2C-3569F51D15FB}" srcOrd="0" destOrd="0" presId="urn:microsoft.com/office/officeart/2005/8/layout/orgChart1"/>
    <dgm:cxn modelId="{5D64E3CB-8163-43C3-9E55-FADF56B32161}" srcId="{D16C952D-AE22-4978-A9E1-E3D7EC9DEDDB}" destId="{B36B98D3-2E43-4A50-806D-FEB808EED23B}" srcOrd="0" destOrd="0" parTransId="{A37957CC-445E-4642-A8B7-A51558106B13}" sibTransId="{09735AA3-D23B-49DF-A75B-652EF256A012}"/>
    <dgm:cxn modelId="{C20DAA3D-1499-49C6-8C18-F0ADE58521CE}" type="presOf" srcId="{E5FF4DCC-1BA7-480A-B0C1-474D6602783E}" destId="{B4CEDDF2-8C44-4DC2-9DA4-E3B2D5827E38}" srcOrd="1" destOrd="0" presId="urn:microsoft.com/office/officeart/2005/8/layout/orgChart1"/>
    <dgm:cxn modelId="{C401F726-116B-4C37-944A-083CBEEDF366}" type="presOf" srcId="{A46A47EB-6D03-4D4A-B5DA-CB1DFFDC1A54}" destId="{CE96C7E1-F24C-4FDE-846E-4AD454CEB625}" srcOrd="1" destOrd="0" presId="urn:microsoft.com/office/officeart/2005/8/layout/orgChart1"/>
    <dgm:cxn modelId="{B23F1EB2-727B-456D-BC8B-AE1AE6A97ACB}" srcId="{A42F309D-88A7-4BB8-918E-3495092F5FC3}" destId="{A730E134-FA55-4C15-ADC9-FA5BE71BFF11}" srcOrd="0" destOrd="0" parTransId="{45A0C2DB-54E8-40EB-B961-FDD4E007CC7C}" sibTransId="{77851713-F105-4566-821C-5FFC5482B44E}"/>
    <dgm:cxn modelId="{C56DF98C-2DD0-4A70-AE33-15B4BEDA7951}" type="presOf" srcId="{B36B98D3-2E43-4A50-806D-FEB808EED23B}" destId="{0D1786FC-DE06-4D36-83C8-D53BCBDA9687}" srcOrd="1" destOrd="0" presId="urn:microsoft.com/office/officeart/2005/8/layout/orgChart1"/>
    <dgm:cxn modelId="{AE9D45D3-6A4C-4F77-B32B-9F41A936C442}" type="presOf" srcId="{B36B98D3-2E43-4A50-806D-FEB808EED23B}" destId="{4F71BAF5-7899-4CAE-BBB8-266EB7D01749}" srcOrd="0" destOrd="0" presId="urn:microsoft.com/office/officeart/2005/8/layout/orgChart1"/>
    <dgm:cxn modelId="{9120A6C0-9D32-4523-A37B-8C9ECFB5FE44}" type="presOf" srcId="{A46A47EB-6D03-4D4A-B5DA-CB1DFFDC1A54}" destId="{BCF68199-10CF-476F-A410-C49B52155FE3}" srcOrd="0" destOrd="0" presId="urn:microsoft.com/office/officeart/2005/8/layout/orgChart1"/>
    <dgm:cxn modelId="{A33A0B07-8F1D-4905-96B7-ED25E57B41AF}" type="presOf" srcId="{D16C952D-AE22-4978-A9E1-E3D7EC9DEDDB}" destId="{BA5DCD9E-FA1C-46D1-B473-50938D75D7B1}" srcOrd="1" destOrd="0" presId="urn:microsoft.com/office/officeart/2005/8/layout/orgChart1"/>
    <dgm:cxn modelId="{924B3C7F-544E-4C39-8F48-9FE7390D9D20}" type="presOf" srcId="{19295330-F2A7-4FA7-8E73-C79588F47AFA}" destId="{E95953B5-CE3A-4AA3-8C0E-9F19284E745B}" srcOrd="0" destOrd="0" presId="urn:microsoft.com/office/officeart/2005/8/layout/orgChart1"/>
    <dgm:cxn modelId="{1F26097D-FB4A-4AD3-83E5-3D6DF19DB48A}" type="presOf" srcId="{A730E134-FA55-4C15-ADC9-FA5BE71BFF11}" destId="{1B9B0913-8E47-4623-BF38-29D4EDA4BA64}" srcOrd="0" destOrd="0" presId="urn:microsoft.com/office/officeart/2005/8/layout/orgChart1"/>
    <dgm:cxn modelId="{1BD14E99-EB49-4B35-9848-6ECCAD5D7D92}" type="presOf" srcId="{6B436C01-094C-43C6-8614-2F846B579640}" destId="{DA2D08E4-9271-4BD0-BD69-B9BC77D19002}" srcOrd="0" destOrd="0" presId="urn:microsoft.com/office/officeart/2005/8/layout/orgChart1"/>
    <dgm:cxn modelId="{9761A942-AED9-40CA-A57D-33226D8ECB38}" type="presOf" srcId="{9F111B29-B42F-4427-8C2C-271F90A4A4D6}" destId="{A4E1D410-334F-4E8B-9134-164615BC4BDC}" srcOrd="1" destOrd="0" presId="urn:microsoft.com/office/officeart/2005/8/layout/orgChart1"/>
    <dgm:cxn modelId="{D7EBB301-5745-42CD-8937-5998A7D273F4}" type="presParOf" srcId="{C03D654F-5D8A-4257-BB05-DEB044E76A84}" destId="{62B5E74C-B9F2-4370-8B3B-6453A83F9234}" srcOrd="0" destOrd="0" presId="urn:microsoft.com/office/officeart/2005/8/layout/orgChart1"/>
    <dgm:cxn modelId="{FF4F2860-E5E5-4E59-8A69-C8D98C27A252}" type="presParOf" srcId="{62B5E74C-B9F2-4370-8B3B-6453A83F9234}" destId="{8EE15271-456C-43CE-85A9-83AE46F8A0F0}" srcOrd="0" destOrd="0" presId="urn:microsoft.com/office/officeart/2005/8/layout/orgChart1"/>
    <dgm:cxn modelId="{28E9AC43-E907-4BD9-B4F0-444549F4B0C7}" type="presParOf" srcId="{8EE15271-456C-43CE-85A9-83AE46F8A0F0}" destId="{1B9B0913-8E47-4623-BF38-29D4EDA4BA64}" srcOrd="0" destOrd="0" presId="urn:microsoft.com/office/officeart/2005/8/layout/orgChart1"/>
    <dgm:cxn modelId="{95BD0482-8383-472A-AFE4-B6C4642551F5}" type="presParOf" srcId="{8EE15271-456C-43CE-85A9-83AE46F8A0F0}" destId="{E39A781A-7728-498F-AB62-811478504EA6}" srcOrd="1" destOrd="0" presId="urn:microsoft.com/office/officeart/2005/8/layout/orgChart1"/>
    <dgm:cxn modelId="{57E6B4A4-BFEF-4174-BA24-8022508EADDB}" type="presParOf" srcId="{62B5E74C-B9F2-4370-8B3B-6453A83F9234}" destId="{BF501839-7BD6-4339-B754-6C45EA425ABB}" srcOrd="1" destOrd="0" presId="urn:microsoft.com/office/officeart/2005/8/layout/orgChart1"/>
    <dgm:cxn modelId="{227C7DD7-020B-4A32-ADAF-13BFAE4B7789}" type="presParOf" srcId="{BF501839-7BD6-4339-B754-6C45EA425ABB}" destId="{E95953B5-CE3A-4AA3-8C0E-9F19284E745B}" srcOrd="0" destOrd="0" presId="urn:microsoft.com/office/officeart/2005/8/layout/orgChart1"/>
    <dgm:cxn modelId="{1A8F4E20-9911-4E84-8EE8-419E64615400}" type="presParOf" srcId="{BF501839-7BD6-4339-B754-6C45EA425ABB}" destId="{FD6EF62A-275A-4CBE-A710-2617D4D2A55C}" srcOrd="1" destOrd="0" presId="urn:microsoft.com/office/officeart/2005/8/layout/orgChart1"/>
    <dgm:cxn modelId="{F4C78A3A-2DF4-41B1-BFA9-45F72A647A62}" type="presParOf" srcId="{FD6EF62A-275A-4CBE-A710-2617D4D2A55C}" destId="{46217676-CEB5-4DA4-AF39-937164DAD492}" srcOrd="0" destOrd="0" presId="urn:microsoft.com/office/officeart/2005/8/layout/orgChart1"/>
    <dgm:cxn modelId="{7F67457F-49B6-4D3C-ACE4-53AC6C98E9A9}" type="presParOf" srcId="{46217676-CEB5-4DA4-AF39-937164DAD492}" destId="{C3BD19E5-D553-448C-AA2D-AB9572DB6044}" srcOrd="0" destOrd="0" presId="urn:microsoft.com/office/officeart/2005/8/layout/orgChart1"/>
    <dgm:cxn modelId="{77C29A3C-B1C9-4AB7-9129-82DB68C1FD04}" type="presParOf" srcId="{46217676-CEB5-4DA4-AF39-937164DAD492}" destId="{A4E1D410-334F-4E8B-9134-164615BC4BDC}" srcOrd="1" destOrd="0" presId="urn:microsoft.com/office/officeart/2005/8/layout/orgChart1"/>
    <dgm:cxn modelId="{0F4A08C9-79EB-4042-BDF1-58C034590A81}" type="presParOf" srcId="{FD6EF62A-275A-4CBE-A710-2617D4D2A55C}" destId="{D011B480-09A9-4DA0-84A3-736EDAEA57F8}" srcOrd="1" destOrd="0" presId="urn:microsoft.com/office/officeart/2005/8/layout/orgChart1"/>
    <dgm:cxn modelId="{8E8536F8-284B-4102-91F9-4BE8EE96FF8C}" type="presParOf" srcId="{D011B480-09A9-4DA0-84A3-736EDAEA57F8}" destId="{E2D1C517-5428-4F7C-AA21-991C21B68FEA}" srcOrd="0" destOrd="0" presId="urn:microsoft.com/office/officeart/2005/8/layout/orgChart1"/>
    <dgm:cxn modelId="{39115B38-37FC-47BF-9ED0-E81BF5BF5D70}" type="presParOf" srcId="{D011B480-09A9-4DA0-84A3-736EDAEA57F8}" destId="{9DAD624C-CA85-4BEA-A8F9-B8799B92A3FC}" srcOrd="1" destOrd="0" presId="urn:microsoft.com/office/officeart/2005/8/layout/orgChart1"/>
    <dgm:cxn modelId="{3CC1DB4C-05DD-4242-BA5B-E3CA3FB1FA91}" type="presParOf" srcId="{9DAD624C-CA85-4BEA-A8F9-B8799B92A3FC}" destId="{7F1BD833-1EB8-4397-9DC0-AE7DFF251797}" srcOrd="0" destOrd="0" presId="urn:microsoft.com/office/officeart/2005/8/layout/orgChart1"/>
    <dgm:cxn modelId="{C96F21F4-50D9-457D-8981-18895595BB16}" type="presParOf" srcId="{7F1BD833-1EB8-4397-9DC0-AE7DFF251797}" destId="{BCF68199-10CF-476F-A410-C49B52155FE3}" srcOrd="0" destOrd="0" presId="urn:microsoft.com/office/officeart/2005/8/layout/orgChart1"/>
    <dgm:cxn modelId="{54FDF1AB-33C8-4DF5-95ED-30ACCE00FF6F}" type="presParOf" srcId="{7F1BD833-1EB8-4397-9DC0-AE7DFF251797}" destId="{CE96C7E1-F24C-4FDE-846E-4AD454CEB625}" srcOrd="1" destOrd="0" presId="urn:microsoft.com/office/officeart/2005/8/layout/orgChart1"/>
    <dgm:cxn modelId="{54AF3F09-0D7C-40FC-9313-AE71F65D7BAD}" type="presParOf" srcId="{9DAD624C-CA85-4BEA-A8F9-B8799B92A3FC}" destId="{A9E80B18-A728-46D2-B0FC-792E79FA08B9}" srcOrd="1" destOrd="0" presId="urn:microsoft.com/office/officeart/2005/8/layout/orgChart1"/>
    <dgm:cxn modelId="{074D025C-D960-477B-8761-D3D8222E6E1C}" type="presParOf" srcId="{9DAD624C-CA85-4BEA-A8F9-B8799B92A3FC}" destId="{C7E77859-8D9C-419D-A6F9-EBCB6BEA6D20}" srcOrd="2" destOrd="0" presId="urn:microsoft.com/office/officeart/2005/8/layout/orgChart1"/>
    <dgm:cxn modelId="{E2DDD1AD-1784-4BA7-B9F7-3D66EBCF77C2}" type="presParOf" srcId="{FD6EF62A-275A-4CBE-A710-2617D4D2A55C}" destId="{E2B13310-30AC-4EC0-8EC5-37912C718C7F}" srcOrd="2" destOrd="0" presId="urn:microsoft.com/office/officeart/2005/8/layout/orgChart1"/>
    <dgm:cxn modelId="{42A17013-B4A7-4325-9927-1A19E06132F4}" type="presParOf" srcId="{BF501839-7BD6-4339-B754-6C45EA425ABB}" destId="{C072CDF7-771C-4029-A416-D1D5A4D96F41}" srcOrd="2" destOrd="0" presId="urn:microsoft.com/office/officeart/2005/8/layout/orgChart1"/>
    <dgm:cxn modelId="{9B457979-3E67-43CB-B662-8B0D42362801}" type="presParOf" srcId="{BF501839-7BD6-4339-B754-6C45EA425ABB}" destId="{59AA93E0-7C98-4399-8510-EFD49053223B}" srcOrd="3" destOrd="0" presId="urn:microsoft.com/office/officeart/2005/8/layout/orgChart1"/>
    <dgm:cxn modelId="{D9F1AF54-4039-43D8-AB3F-6DE6FBF8533F}" type="presParOf" srcId="{59AA93E0-7C98-4399-8510-EFD49053223B}" destId="{A95D1431-3251-4039-A6ED-E9AA1200730E}" srcOrd="0" destOrd="0" presId="urn:microsoft.com/office/officeart/2005/8/layout/orgChart1"/>
    <dgm:cxn modelId="{9C4E6CDB-743E-4F15-8094-15F7D2640D1A}" type="presParOf" srcId="{A95D1431-3251-4039-A6ED-E9AA1200730E}" destId="{D939242F-19BE-4481-940B-4BB8124100EA}" srcOrd="0" destOrd="0" presId="urn:microsoft.com/office/officeart/2005/8/layout/orgChart1"/>
    <dgm:cxn modelId="{A9F4E513-C1C8-4EB5-98FF-85751D673C02}" type="presParOf" srcId="{A95D1431-3251-4039-A6ED-E9AA1200730E}" destId="{BA5DCD9E-FA1C-46D1-B473-50938D75D7B1}" srcOrd="1" destOrd="0" presId="urn:microsoft.com/office/officeart/2005/8/layout/orgChart1"/>
    <dgm:cxn modelId="{0287B159-D22F-4F85-B26B-474CC7728308}" type="presParOf" srcId="{59AA93E0-7C98-4399-8510-EFD49053223B}" destId="{B476C26D-2FF7-4070-BC16-861E5D214C20}" srcOrd="1" destOrd="0" presId="urn:microsoft.com/office/officeart/2005/8/layout/orgChart1"/>
    <dgm:cxn modelId="{F866FBD9-3CBF-4575-AEA9-1985AA5F0C17}" type="presParOf" srcId="{B476C26D-2FF7-4070-BC16-861E5D214C20}" destId="{4C751B31-F926-4F10-A4AA-75CB57DECFAF}" srcOrd="0" destOrd="0" presId="urn:microsoft.com/office/officeart/2005/8/layout/orgChart1"/>
    <dgm:cxn modelId="{6A75FBE9-C663-4DB0-88EB-080C533DAFE2}" type="presParOf" srcId="{B476C26D-2FF7-4070-BC16-861E5D214C20}" destId="{453044E1-1636-4985-9FE1-52B28A515588}" srcOrd="1" destOrd="0" presId="urn:microsoft.com/office/officeart/2005/8/layout/orgChart1"/>
    <dgm:cxn modelId="{420EADF1-0E53-48E6-9312-89B98829BA7B}" type="presParOf" srcId="{453044E1-1636-4985-9FE1-52B28A515588}" destId="{51447BD5-DEFB-450D-9DC8-6E541A61B6C9}" srcOrd="0" destOrd="0" presId="urn:microsoft.com/office/officeart/2005/8/layout/orgChart1"/>
    <dgm:cxn modelId="{342E53DB-A70B-46C3-AA9D-AA743AA12FD1}" type="presParOf" srcId="{51447BD5-DEFB-450D-9DC8-6E541A61B6C9}" destId="{4F71BAF5-7899-4CAE-BBB8-266EB7D01749}" srcOrd="0" destOrd="0" presId="urn:microsoft.com/office/officeart/2005/8/layout/orgChart1"/>
    <dgm:cxn modelId="{F1FED4CF-ED3D-4EDE-B3FE-45E698F947C8}" type="presParOf" srcId="{51447BD5-DEFB-450D-9DC8-6E541A61B6C9}" destId="{0D1786FC-DE06-4D36-83C8-D53BCBDA9687}" srcOrd="1" destOrd="0" presId="urn:microsoft.com/office/officeart/2005/8/layout/orgChart1"/>
    <dgm:cxn modelId="{10111F8E-7017-4588-A10B-DEFFA67ACFC0}" type="presParOf" srcId="{453044E1-1636-4985-9FE1-52B28A515588}" destId="{B2B3915F-7948-4CFC-9751-CBF6A445751B}" srcOrd="1" destOrd="0" presId="urn:microsoft.com/office/officeart/2005/8/layout/orgChart1"/>
    <dgm:cxn modelId="{73C6638A-DE5D-4508-8AE5-0B9638E40A0A}" type="presParOf" srcId="{453044E1-1636-4985-9FE1-52B28A515588}" destId="{09A79172-1926-468B-B9A0-8C886E2881ED}" srcOrd="2" destOrd="0" presId="urn:microsoft.com/office/officeart/2005/8/layout/orgChart1"/>
    <dgm:cxn modelId="{507AE76A-144D-4B53-825C-7BE937C2DC54}" type="presParOf" srcId="{59AA93E0-7C98-4399-8510-EFD49053223B}" destId="{29245D21-34F5-4696-9BFB-E8589DB01495}" srcOrd="2" destOrd="0" presId="urn:microsoft.com/office/officeart/2005/8/layout/orgChart1"/>
    <dgm:cxn modelId="{53B5CC10-6880-43AF-9243-596089A6CB4F}" type="presParOf" srcId="{BF501839-7BD6-4339-B754-6C45EA425ABB}" destId="{3C01E04B-5140-4360-82EF-F9A0776A0683}" srcOrd="4" destOrd="0" presId="urn:microsoft.com/office/officeart/2005/8/layout/orgChart1"/>
    <dgm:cxn modelId="{0E31D1FF-B310-45C0-9FA0-EC921E211D5E}" type="presParOf" srcId="{BF501839-7BD6-4339-B754-6C45EA425ABB}" destId="{890BE054-423E-4455-A239-DDEA12A528B9}" srcOrd="5" destOrd="0" presId="urn:microsoft.com/office/officeart/2005/8/layout/orgChart1"/>
    <dgm:cxn modelId="{EDA143CC-AD1A-49F9-BF90-BC8608A160B0}" type="presParOf" srcId="{890BE054-423E-4455-A239-DDEA12A528B9}" destId="{19F72A59-2A99-45D5-B04B-56E5BC9DB1DB}" srcOrd="0" destOrd="0" presId="urn:microsoft.com/office/officeart/2005/8/layout/orgChart1"/>
    <dgm:cxn modelId="{D71A51F3-DB34-488D-8B63-20A119615865}" type="presParOf" srcId="{19F72A59-2A99-45D5-B04B-56E5BC9DB1DB}" destId="{DA2D08E4-9271-4BD0-BD69-B9BC77D19002}" srcOrd="0" destOrd="0" presId="urn:microsoft.com/office/officeart/2005/8/layout/orgChart1"/>
    <dgm:cxn modelId="{783F72AF-04B0-4AD6-8895-AA80B61F6EDB}" type="presParOf" srcId="{19F72A59-2A99-45D5-B04B-56E5BC9DB1DB}" destId="{875B3E39-53D4-44E8-8070-B5A3ADF86DC3}" srcOrd="1" destOrd="0" presId="urn:microsoft.com/office/officeart/2005/8/layout/orgChart1"/>
    <dgm:cxn modelId="{181A40F8-F29E-472C-8B7A-77B17D4A3956}" type="presParOf" srcId="{890BE054-423E-4455-A239-DDEA12A528B9}" destId="{C08EE110-F997-4227-8F1F-69FFFCF10A4C}" srcOrd="1" destOrd="0" presId="urn:microsoft.com/office/officeart/2005/8/layout/orgChart1"/>
    <dgm:cxn modelId="{FB2CF8C8-F93A-46BA-820F-A33FA239BF19}" type="presParOf" srcId="{C08EE110-F997-4227-8F1F-69FFFCF10A4C}" destId="{04DAF6EB-16B2-4BB7-BE2C-3569F51D15FB}" srcOrd="0" destOrd="0" presId="urn:microsoft.com/office/officeart/2005/8/layout/orgChart1"/>
    <dgm:cxn modelId="{BC218383-4593-44C9-973C-C41F8363385C}" type="presParOf" srcId="{C08EE110-F997-4227-8F1F-69FFFCF10A4C}" destId="{B7B4EE4C-4F6D-468A-80F7-ABFEB6C72456}" srcOrd="1" destOrd="0" presId="urn:microsoft.com/office/officeart/2005/8/layout/orgChart1"/>
    <dgm:cxn modelId="{9ED55F05-570F-4922-AA70-59DAAD4999A0}" type="presParOf" srcId="{B7B4EE4C-4F6D-468A-80F7-ABFEB6C72456}" destId="{E79652DA-F584-45B4-9584-97DF5770988B}" srcOrd="0" destOrd="0" presId="urn:microsoft.com/office/officeart/2005/8/layout/orgChart1"/>
    <dgm:cxn modelId="{FEC90C8F-C60E-439A-B2A6-77AE78AC15BF}" type="presParOf" srcId="{E79652DA-F584-45B4-9584-97DF5770988B}" destId="{B9FC9672-EB70-43B3-887E-80C7F9EC762E}" srcOrd="0" destOrd="0" presId="urn:microsoft.com/office/officeart/2005/8/layout/orgChart1"/>
    <dgm:cxn modelId="{71F4750F-C880-4153-8BA0-72274757535D}" type="presParOf" srcId="{E79652DA-F584-45B4-9584-97DF5770988B}" destId="{B4CEDDF2-8C44-4DC2-9DA4-E3B2D5827E38}" srcOrd="1" destOrd="0" presId="urn:microsoft.com/office/officeart/2005/8/layout/orgChart1"/>
    <dgm:cxn modelId="{9E7EDC86-B05C-4745-BB23-EE35F4086C12}" type="presParOf" srcId="{B7B4EE4C-4F6D-468A-80F7-ABFEB6C72456}" destId="{B1EB91B8-5E2B-471D-84F5-8748340C6A37}" srcOrd="1" destOrd="0" presId="urn:microsoft.com/office/officeart/2005/8/layout/orgChart1"/>
    <dgm:cxn modelId="{9C5DFD69-9C1A-4EA5-BC14-6252850F3FA2}" type="presParOf" srcId="{B7B4EE4C-4F6D-468A-80F7-ABFEB6C72456}" destId="{6A64FE49-9F61-4754-810A-79EAC307AA8D}" srcOrd="2" destOrd="0" presId="urn:microsoft.com/office/officeart/2005/8/layout/orgChart1"/>
    <dgm:cxn modelId="{1B4E3F8F-9B8E-47BA-8A60-99C8136CB729}" type="presParOf" srcId="{890BE054-423E-4455-A239-DDEA12A528B9}" destId="{AABB0A22-B713-4294-9EE5-488A2FE9DFAE}" srcOrd="2" destOrd="0" presId="urn:microsoft.com/office/officeart/2005/8/layout/orgChart1"/>
    <dgm:cxn modelId="{F8FF88AD-25FF-4763-9206-33894B9E25FB}" type="presParOf" srcId="{62B5E74C-B9F2-4370-8B3B-6453A83F9234}" destId="{DAA24C46-7AA5-4962-A052-38188968D878}"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DAF6EB-16B2-4BB7-BE2C-3569F51D15FB}">
      <dsp:nvSpPr>
        <dsp:cNvPr id="0" name=""/>
        <dsp:cNvSpPr/>
      </dsp:nvSpPr>
      <dsp:spPr>
        <a:xfrm>
          <a:off x="4146312" y="2673633"/>
          <a:ext cx="269840" cy="810869"/>
        </a:xfrm>
        <a:custGeom>
          <a:avLst/>
          <a:gdLst/>
          <a:ahLst/>
          <a:cxnLst/>
          <a:rect l="0" t="0" r="0" b="0"/>
          <a:pathLst>
            <a:path>
              <a:moveTo>
                <a:pt x="0" y="0"/>
              </a:moveTo>
              <a:lnTo>
                <a:pt x="0" y="810869"/>
              </a:lnTo>
              <a:lnTo>
                <a:pt x="269840" y="810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01E04B-5140-4360-82EF-F9A0776A0683}">
      <dsp:nvSpPr>
        <dsp:cNvPr id="0" name=""/>
        <dsp:cNvSpPr/>
      </dsp:nvSpPr>
      <dsp:spPr>
        <a:xfrm>
          <a:off x="2840570" y="1523728"/>
          <a:ext cx="1969515" cy="320187"/>
        </a:xfrm>
        <a:custGeom>
          <a:avLst/>
          <a:gdLst/>
          <a:ahLst/>
          <a:cxnLst/>
          <a:rect l="0" t="0" r="0" b="0"/>
          <a:pathLst>
            <a:path>
              <a:moveTo>
                <a:pt x="0" y="0"/>
              </a:moveTo>
              <a:lnTo>
                <a:pt x="0" y="145947"/>
              </a:lnTo>
              <a:lnTo>
                <a:pt x="1969515" y="145947"/>
              </a:lnTo>
              <a:lnTo>
                <a:pt x="1969515" y="3201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51B31-F926-4F10-A4AA-75CB57DECFAF}">
      <dsp:nvSpPr>
        <dsp:cNvPr id="0" name=""/>
        <dsp:cNvSpPr/>
      </dsp:nvSpPr>
      <dsp:spPr>
        <a:xfrm>
          <a:off x="2133818" y="2701926"/>
          <a:ext cx="291894" cy="824419"/>
        </a:xfrm>
        <a:custGeom>
          <a:avLst/>
          <a:gdLst/>
          <a:ahLst/>
          <a:cxnLst/>
          <a:rect l="0" t="0" r="0" b="0"/>
          <a:pathLst>
            <a:path>
              <a:moveTo>
                <a:pt x="0" y="0"/>
              </a:moveTo>
              <a:lnTo>
                <a:pt x="0" y="824419"/>
              </a:lnTo>
              <a:lnTo>
                <a:pt x="291894" y="8244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2CDF7-771C-4029-A416-D1D5A4D96F41}">
      <dsp:nvSpPr>
        <dsp:cNvPr id="0" name=""/>
        <dsp:cNvSpPr/>
      </dsp:nvSpPr>
      <dsp:spPr>
        <a:xfrm>
          <a:off x="2751871" y="1523728"/>
          <a:ext cx="91440" cy="348481"/>
        </a:xfrm>
        <a:custGeom>
          <a:avLst/>
          <a:gdLst/>
          <a:ahLst/>
          <a:cxnLst/>
          <a:rect l="0" t="0" r="0" b="0"/>
          <a:pathLst>
            <a:path>
              <a:moveTo>
                <a:pt x="88699" y="0"/>
              </a:moveTo>
              <a:lnTo>
                <a:pt x="88699" y="174240"/>
              </a:lnTo>
              <a:lnTo>
                <a:pt x="45720" y="174240"/>
              </a:lnTo>
              <a:lnTo>
                <a:pt x="45720" y="348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D1C517-5428-4F7C-AA21-991C21B68FEA}">
      <dsp:nvSpPr>
        <dsp:cNvPr id="0" name=""/>
        <dsp:cNvSpPr/>
      </dsp:nvSpPr>
      <dsp:spPr>
        <a:xfrm>
          <a:off x="165943" y="2687962"/>
          <a:ext cx="251854" cy="838383"/>
        </a:xfrm>
        <a:custGeom>
          <a:avLst/>
          <a:gdLst/>
          <a:ahLst/>
          <a:cxnLst/>
          <a:rect l="0" t="0" r="0" b="0"/>
          <a:pathLst>
            <a:path>
              <a:moveTo>
                <a:pt x="0" y="0"/>
              </a:moveTo>
              <a:lnTo>
                <a:pt x="0" y="838383"/>
              </a:lnTo>
              <a:lnTo>
                <a:pt x="251854" y="8383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953B5-CE3A-4AA3-8C0E-9F19284E745B}">
      <dsp:nvSpPr>
        <dsp:cNvPr id="0" name=""/>
        <dsp:cNvSpPr/>
      </dsp:nvSpPr>
      <dsp:spPr>
        <a:xfrm>
          <a:off x="829716" y="1523728"/>
          <a:ext cx="2010854" cy="334516"/>
        </a:xfrm>
        <a:custGeom>
          <a:avLst/>
          <a:gdLst/>
          <a:ahLst/>
          <a:cxnLst/>
          <a:rect l="0" t="0" r="0" b="0"/>
          <a:pathLst>
            <a:path>
              <a:moveTo>
                <a:pt x="2010854" y="0"/>
              </a:moveTo>
              <a:lnTo>
                <a:pt x="2010854" y="160276"/>
              </a:lnTo>
              <a:lnTo>
                <a:pt x="0" y="160276"/>
              </a:lnTo>
              <a:lnTo>
                <a:pt x="0" y="334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9B0913-8E47-4623-BF38-29D4EDA4BA64}">
      <dsp:nvSpPr>
        <dsp:cNvPr id="0" name=""/>
        <dsp:cNvSpPr/>
      </dsp:nvSpPr>
      <dsp:spPr>
        <a:xfrm>
          <a:off x="2010854" y="694012"/>
          <a:ext cx="1659433" cy="82971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FF0000"/>
              </a:solidFill>
            </a:rPr>
            <a:t>Дымковские игрушки.</a:t>
          </a:r>
          <a:endParaRPr lang="ru-RU" sz="1600" b="1" kern="1200" dirty="0">
            <a:solidFill>
              <a:srgbClr val="FF0000"/>
            </a:solidFill>
          </a:endParaRPr>
        </a:p>
      </dsp:txBody>
      <dsp:txXfrm>
        <a:off x="2010854" y="694012"/>
        <a:ext cx="1659433" cy="829716"/>
      </dsp:txXfrm>
    </dsp:sp>
    <dsp:sp modelId="{C3BD19E5-D553-448C-AA2D-AB9572DB6044}">
      <dsp:nvSpPr>
        <dsp:cNvPr id="0" name=""/>
        <dsp:cNvSpPr/>
      </dsp:nvSpPr>
      <dsp:spPr>
        <a:xfrm>
          <a:off x="0" y="1858245"/>
          <a:ext cx="1659433" cy="82971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B0F0"/>
              </a:solidFill>
            </a:rPr>
            <a:t>Совместная деятельность</a:t>
          </a:r>
          <a:endParaRPr lang="ru-RU" sz="1600" b="1" kern="1200" dirty="0">
            <a:solidFill>
              <a:srgbClr val="00B0F0"/>
            </a:solidFill>
          </a:endParaRPr>
        </a:p>
      </dsp:txBody>
      <dsp:txXfrm>
        <a:off x="0" y="1858245"/>
        <a:ext cx="1659433" cy="829716"/>
      </dsp:txXfrm>
    </dsp:sp>
    <dsp:sp modelId="{BCF68199-10CF-476F-A410-C49B52155FE3}">
      <dsp:nvSpPr>
        <dsp:cNvPr id="0" name=""/>
        <dsp:cNvSpPr/>
      </dsp:nvSpPr>
      <dsp:spPr>
        <a:xfrm>
          <a:off x="417797" y="3050407"/>
          <a:ext cx="1659433" cy="95187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FF0000"/>
              </a:solidFill>
            </a:rPr>
            <a:t>Дидактические игры </a:t>
          </a:r>
          <a:endParaRPr lang="ru-RU" sz="5400" b="1" kern="1200" dirty="0">
            <a:solidFill>
              <a:srgbClr val="FF0000"/>
            </a:solidFill>
          </a:endParaRPr>
        </a:p>
      </dsp:txBody>
      <dsp:txXfrm>
        <a:off x="417797" y="3050407"/>
        <a:ext cx="1659433" cy="951876"/>
      </dsp:txXfrm>
    </dsp:sp>
    <dsp:sp modelId="{D939242F-19BE-4481-940B-4BB8124100EA}">
      <dsp:nvSpPr>
        <dsp:cNvPr id="0" name=""/>
        <dsp:cNvSpPr/>
      </dsp:nvSpPr>
      <dsp:spPr>
        <a:xfrm>
          <a:off x="1967874" y="1872209"/>
          <a:ext cx="1659433" cy="82971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 </a:t>
          </a:r>
          <a:r>
            <a:rPr lang="ru-RU" sz="1600" b="1" kern="1200" dirty="0" smtClean="0">
              <a:solidFill>
                <a:srgbClr val="00B050"/>
              </a:solidFill>
            </a:rPr>
            <a:t>художественное творчество</a:t>
          </a:r>
          <a:endParaRPr lang="ru-RU" sz="1600" b="1" kern="1200" dirty="0"/>
        </a:p>
      </dsp:txBody>
      <dsp:txXfrm>
        <a:off x="1967874" y="1872209"/>
        <a:ext cx="1659433" cy="829716"/>
      </dsp:txXfrm>
    </dsp:sp>
    <dsp:sp modelId="{4F71BAF5-7899-4CAE-BBB8-266EB7D01749}">
      <dsp:nvSpPr>
        <dsp:cNvPr id="0" name=""/>
        <dsp:cNvSpPr/>
      </dsp:nvSpPr>
      <dsp:spPr>
        <a:xfrm>
          <a:off x="2425712" y="3050407"/>
          <a:ext cx="1659433" cy="95187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B0F0"/>
              </a:solidFill>
            </a:rPr>
            <a:t> Декоративное </a:t>
          </a:r>
          <a:r>
            <a:rPr lang="ru-RU" sz="1600" b="1" kern="1200" dirty="0" smtClean="0">
              <a:solidFill>
                <a:srgbClr val="00B0F0"/>
              </a:solidFill>
            </a:rPr>
            <a:t>рисование;</a:t>
          </a:r>
        </a:p>
        <a:p>
          <a:pPr lvl="0" algn="ctr" defTabSz="711200">
            <a:lnSpc>
              <a:spcPct val="90000"/>
            </a:lnSpc>
            <a:spcBef>
              <a:spcPct val="0"/>
            </a:spcBef>
            <a:spcAft>
              <a:spcPct val="35000"/>
            </a:spcAft>
          </a:pPr>
          <a:r>
            <a:rPr lang="ru-RU" sz="1600" b="1" kern="1200" dirty="0" smtClean="0">
              <a:solidFill>
                <a:srgbClr val="00B0F0"/>
              </a:solidFill>
            </a:rPr>
            <a:t>Лепка .</a:t>
          </a:r>
          <a:endParaRPr lang="ru-RU" sz="1600" b="1" kern="1200" dirty="0" smtClean="0">
            <a:solidFill>
              <a:srgbClr val="00B0F0"/>
            </a:solidFill>
          </a:endParaRPr>
        </a:p>
      </dsp:txBody>
      <dsp:txXfrm>
        <a:off x="2425712" y="3050407"/>
        <a:ext cx="1659433" cy="951876"/>
      </dsp:txXfrm>
    </dsp:sp>
    <dsp:sp modelId="{DA2D08E4-9271-4BD0-BD69-B9BC77D19002}">
      <dsp:nvSpPr>
        <dsp:cNvPr id="0" name=""/>
        <dsp:cNvSpPr/>
      </dsp:nvSpPr>
      <dsp:spPr>
        <a:xfrm>
          <a:off x="3980369" y="1843916"/>
          <a:ext cx="1659433" cy="82971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7030A0"/>
              </a:solidFill>
            </a:rPr>
            <a:t>Работа с родителями</a:t>
          </a:r>
          <a:endParaRPr lang="ru-RU" sz="1600" b="1" kern="1200" dirty="0"/>
        </a:p>
      </dsp:txBody>
      <dsp:txXfrm>
        <a:off x="3980369" y="1843916"/>
        <a:ext cx="1659433" cy="829716"/>
      </dsp:txXfrm>
    </dsp:sp>
    <dsp:sp modelId="{B9FC9672-EB70-43B3-887E-80C7F9EC762E}">
      <dsp:nvSpPr>
        <dsp:cNvPr id="0" name=""/>
        <dsp:cNvSpPr/>
      </dsp:nvSpPr>
      <dsp:spPr>
        <a:xfrm>
          <a:off x="4416153" y="3035265"/>
          <a:ext cx="1659433" cy="898475"/>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solidFill>
                <a:srgbClr val="00B050"/>
              </a:solidFill>
            </a:rPr>
            <a:t> </a:t>
          </a:r>
          <a:r>
            <a:rPr lang="ru-RU" sz="1400" b="1" kern="1200" dirty="0" smtClean="0">
              <a:solidFill>
                <a:srgbClr val="00B050"/>
              </a:solidFill>
            </a:rPr>
            <a:t>Выставка детских работ</a:t>
          </a:r>
          <a:endParaRPr lang="ru-RU" sz="1400" b="1" kern="1200" dirty="0">
            <a:solidFill>
              <a:srgbClr val="00B050"/>
            </a:solidFill>
          </a:endParaRPr>
        </a:p>
      </dsp:txBody>
      <dsp:txXfrm>
        <a:off x="4416153" y="3035265"/>
        <a:ext cx="1659433" cy="8984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EC1E8FC-8202-4C2A-9852-E65A40BAAFEC}" type="datetimeFigureOut">
              <a:rPr lang="ru-RU" smtClean="0"/>
              <a:pPr/>
              <a:t>30.11.2012</a:t>
            </a:fld>
            <a:endParaRPr lang="ru-RU"/>
          </a:p>
        </p:txBody>
      </p:sp>
      <p:sp>
        <p:nvSpPr>
          <p:cNvPr id="4" name="Нижний колонтитул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8BD8EEC-4103-499C-9EF7-D1EDA484CD45}"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D8A59EF-CC58-4B6C-81E0-4284B3CB3B27}" type="datetimeFigureOut">
              <a:rPr lang="ru-RU" smtClean="0"/>
              <a:pPr/>
              <a:t>30.11.2012</a:t>
            </a:fld>
            <a:endParaRPr lang="ru-RU"/>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7AF1944-8696-4635-8C38-76AA12E8AA8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AF1944-8696-4635-8C38-76AA12E8AA8E}"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э8.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0" y="692696"/>
            <a:ext cx="9144000"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Государственное бюджетное  дошкольное образовательное учреждение детский сад №37 комбинированного вида Красносельского района Санкт- Петербурга .</a:t>
            </a:r>
            <a:endParaRPr lang="ru-RU" b="1" dirty="0">
              <a:latin typeface="Times New Roman" pitchFamily="18" charset="0"/>
              <a:cs typeface="Times New Roman" pitchFamily="18" charset="0"/>
            </a:endParaRPr>
          </a:p>
        </p:txBody>
      </p:sp>
      <p:sp>
        <p:nvSpPr>
          <p:cNvPr id="6" name="TextBox 5"/>
          <p:cNvSpPr txBox="1"/>
          <p:nvPr/>
        </p:nvSpPr>
        <p:spPr>
          <a:xfrm>
            <a:off x="467544" y="1412776"/>
            <a:ext cx="8208912" cy="738664"/>
          </a:xfrm>
          <a:prstGeom prst="rect">
            <a:avLst/>
          </a:prstGeom>
          <a:noFill/>
        </p:spPr>
        <p:txBody>
          <a:bodyPr wrap="square" rtlCol="0">
            <a:spAutoFit/>
          </a:bodyPr>
          <a:lstStyle/>
          <a:p>
            <a:pPr algn="ctr"/>
            <a:r>
              <a:rPr lang="ru-RU" b="1" dirty="0" smtClean="0">
                <a:solidFill>
                  <a:srgbClr val="C00000"/>
                </a:solidFill>
              </a:rPr>
              <a:t/>
            </a:r>
            <a:br>
              <a:rPr lang="ru-RU" b="1" dirty="0" smtClean="0">
                <a:solidFill>
                  <a:srgbClr val="C00000"/>
                </a:solidFill>
              </a:rPr>
            </a:br>
            <a:r>
              <a:rPr lang="ru-RU" sz="2400" b="1" dirty="0" smtClean="0">
                <a:solidFill>
                  <a:srgbClr val="FF0000"/>
                </a:solidFill>
              </a:rPr>
              <a:t>Совместная деятельность воспитателя и детей .</a:t>
            </a:r>
            <a:endParaRPr lang="ru-RU" sz="2400" dirty="0">
              <a:solidFill>
                <a:srgbClr val="FF0000"/>
              </a:solidFill>
            </a:endParaRPr>
          </a:p>
        </p:txBody>
      </p:sp>
      <p:sp>
        <p:nvSpPr>
          <p:cNvPr id="8" name="TextBox 7"/>
          <p:cNvSpPr txBox="1"/>
          <p:nvPr/>
        </p:nvSpPr>
        <p:spPr>
          <a:xfrm>
            <a:off x="2123728" y="2060848"/>
            <a:ext cx="5400600" cy="584775"/>
          </a:xfrm>
          <a:prstGeom prst="rect">
            <a:avLst/>
          </a:prstGeom>
          <a:noFill/>
        </p:spPr>
        <p:txBody>
          <a:bodyPr wrap="square" rtlCol="0">
            <a:spAutoFit/>
          </a:bodyPr>
          <a:lstStyle/>
          <a:p>
            <a:r>
              <a:rPr lang="ru-RU" sz="3200" dirty="0" smtClean="0">
                <a:solidFill>
                  <a:srgbClr val="00B0F0"/>
                </a:solidFill>
              </a:rPr>
              <a:t>«ДЫМКОВСКИЕ ИГРУШКИ»</a:t>
            </a:r>
            <a:endParaRPr lang="ru-RU" sz="3200" b="1" dirty="0">
              <a:solidFill>
                <a:srgbClr val="00B0F0"/>
              </a:solidFill>
            </a:endParaRPr>
          </a:p>
        </p:txBody>
      </p:sp>
      <p:sp>
        <p:nvSpPr>
          <p:cNvPr id="11" name="TextBox 10"/>
          <p:cNvSpPr txBox="1"/>
          <p:nvPr/>
        </p:nvSpPr>
        <p:spPr>
          <a:xfrm>
            <a:off x="1115616" y="1340768"/>
            <a:ext cx="7632848" cy="369332"/>
          </a:xfrm>
          <a:prstGeom prst="rect">
            <a:avLst/>
          </a:prstGeom>
          <a:noFill/>
        </p:spPr>
        <p:txBody>
          <a:bodyPr wrap="square" rtlCol="0">
            <a:spAutoFit/>
          </a:bodyPr>
          <a:lstStyle/>
          <a:p>
            <a:r>
              <a:rPr lang="ru-RU" b="1" dirty="0" smtClean="0">
                <a:solidFill>
                  <a:srgbClr val="FF0000"/>
                </a:solidFill>
              </a:rPr>
              <a:t>                     Средней продолжительности фронтальный проект</a:t>
            </a:r>
            <a:endParaRPr lang="ru-RU" b="1" dirty="0"/>
          </a:p>
        </p:txBody>
      </p:sp>
      <p:sp>
        <p:nvSpPr>
          <p:cNvPr id="12" name="TextBox 11"/>
          <p:cNvSpPr txBox="1"/>
          <p:nvPr/>
        </p:nvSpPr>
        <p:spPr>
          <a:xfrm>
            <a:off x="251520" y="5157192"/>
            <a:ext cx="7272808" cy="923330"/>
          </a:xfrm>
          <a:prstGeom prst="rect">
            <a:avLst/>
          </a:prstGeom>
          <a:noFill/>
        </p:spPr>
        <p:txBody>
          <a:bodyPr wrap="square" rtlCol="0">
            <a:spAutoFit/>
          </a:bodyPr>
          <a:lstStyle/>
          <a:p>
            <a:r>
              <a:rPr lang="ru-RU" b="1" dirty="0" smtClean="0">
                <a:solidFill>
                  <a:schemeClr val="tx2">
                    <a:lumMod val="75000"/>
                  </a:schemeClr>
                </a:solidFill>
                <a:latin typeface="Arial Black" pitchFamily="34" charset="0"/>
              </a:rPr>
              <a:t>Технология :  декоративное рисование, декоративная лепка. </a:t>
            </a:r>
          </a:p>
          <a:p>
            <a:endParaRPr lang="ru-RU" b="1" dirty="0" smtClean="0">
              <a:solidFill>
                <a:schemeClr val="tx2">
                  <a:lumMod val="75000"/>
                </a:schemeClr>
              </a:solidFill>
              <a:latin typeface="Arial Black" pitchFamily="34" charset="0"/>
            </a:endParaRPr>
          </a:p>
        </p:txBody>
      </p:sp>
      <p:sp>
        <p:nvSpPr>
          <p:cNvPr id="13" name="TextBox 12"/>
          <p:cNvSpPr txBox="1"/>
          <p:nvPr/>
        </p:nvSpPr>
        <p:spPr>
          <a:xfrm>
            <a:off x="5500694" y="5500702"/>
            <a:ext cx="3247770" cy="738664"/>
          </a:xfrm>
          <a:prstGeom prst="rect">
            <a:avLst/>
          </a:prstGeom>
          <a:noFill/>
        </p:spPr>
        <p:txBody>
          <a:bodyPr wrap="square" rtlCol="0">
            <a:spAutoFit/>
          </a:bodyPr>
          <a:lstStyle/>
          <a:p>
            <a:r>
              <a:rPr lang="ru-RU" sz="1400" b="1" dirty="0" smtClean="0"/>
              <a:t>Воспитатель </a:t>
            </a:r>
          </a:p>
          <a:p>
            <a:r>
              <a:rPr lang="ru-RU" sz="1400" b="1" dirty="0" smtClean="0"/>
              <a:t>Первой квалификационной категории</a:t>
            </a:r>
          </a:p>
          <a:p>
            <a:r>
              <a:rPr lang="ru-RU" sz="1400" b="1" dirty="0" smtClean="0"/>
              <a:t>                                     </a:t>
            </a:r>
            <a:r>
              <a:rPr lang="ru-RU" sz="1400" b="1" dirty="0" err="1" smtClean="0"/>
              <a:t>Шейченко</a:t>
            </a:r>
            <a:r>
              <a:rPr lang="ru-RU" sz="1400" b="1" dirty="0" smtClean="0"/>
              <a:t> Е.В.</a:t>
            </a:r>
          </a:p>
        </p:txBody>
      </p:sp>
      <p:pic>
        <p:nvPicPr>
          <p:cNvPr id="1027" name="Picture 3" descr="C:\Users\Надежда\Desktop\загруженное.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39752" y="2636912"/>
            <a:ext cx="4176464" cy="25202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э8.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547664" y="836712"/>
            <a:ext cx="5616624" cy="461665"/>
          </a:xfrm>
          <a:prstGeom prst="rect">
            <a:avLst/>
          </a:prstGeom>
          <a:noFill/>
        </p:spPr>
        <p:txBody>
          <a:bodyPr wrap="square" rtlCol="0">
            <a:spAutoFit/>
          </a:bodyPr>
          <a:lstStyle/>
          <a:p>
            <a:r>
              <a:rPr lang="ru-RU" sz="2400" dirty="0" smtClean="0"/>
              <a:t>                 </a:t>
            </a:r>
            <a:r>
              <a:rPr lang="ru-RU" sz="2400" b="1" dirty="0" smtClean="0">
                <a:solidFill>
                  <a:schemeClr val="accent1"/>
                </a:solidFill>
              </a:rPr>
              <a:t>Актуальность темы </a:t>
            </a:r>
            <a:endParaRPr lang="ru-RU" sz="2400" b="1" dirty="0">
              <a:solidFill>
                <a:schemeClr val="accent1"/>
              </a:solidFill>
            </a:endParaRPr>
          </a:p>
        </p:txBody>
      </p:sp>
      <p:sp>
        <p:nvSpPr>
          <p:cNvPr id="4" name="TextBox 3"/>
          <p:cNvSpPr txBox="1"/>
          <p:nvPr/>
        </p:nvSpPr>
        <p:spPr>
          <a:xfrm>
            <a:off x="827584" y="1412776"/>
            <a:ext cx="7704856" cy="3970318"/>
          </a:xfrm>
          <a:prstGeom prst="rect">
            <a:avLst/>
          </a:prstGeom>
          <a:noFill/>
        </p:spPr>
        <p:txBody>
          <a:bodyPr wrap="square" rtlCol="0">
            <a:spAutoFit/>
          </a:bodyPr>
          <a:lstStyle/>
          <a:p>
            <a:pPr algn="ctr"/>
            <a:r>
              <a:rPr lang="ru-RU" sz="2800" dirty="0" smtClean="0">
                <a:solidFill>
                  <a:srgbClr val="FF0000"/>
                </a:solidFill>
              </a:rPr>
              <a:t>Наше национальное русское декоративное искусство исстари славится своими традициями. А как же зарождались народные промыслы на Руси? Почему стали развиваться народные промыслы? Что бы мы хотели узнать об этом? Зачем нам это нужно? Чему мы хотели научиться? Выполняя проект мы ответим на все вопросы и узнаем много полезного и интересного. </a:t>
            </a:r>
            <a:endParaRPr lang="ru-RU" sz="28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э8.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547664" y="764704"/>
            <a:ext cx="5544616" cy="461665"/>
          </a:xfrm>
          <a:prstGeom prst="rect">
            <a:avLst/>
          </a:prstGeom>
          <a:noFill/>
        </p:spPr>
        <p:txBody>
          <a:bodyPr wrap="square" rtlCol="0">
            <a:spAutoFit/>
          </a:bodyPr>
          <a:lstStyle/>
          <a:p>
            <a:r>
              <a:rPr lang="ru-RU" sz="2400" b="1" dirty="0" smtClean="0">
                <a:solidFill>
                  <a:schemeClr val="accent1"/>
                </a:solidFill>
              </a:rPr>
              <a:t>                            Этапы реализации </a:t>
            </a:r>
            <a:endParaRPr lang="ru-RU" sz="2400" b="1" dirty="0">
              <a:solidFill>
                <a:schemeClr val="accent1"/>
              </a:solidFill>
            </a:endParaRPr>
          </a:p>
        </p:txBody>
      </p:sp>
      <p:graphicFrame>
        <p:nvGraphicFramePr>
          <p:cNvPr id="6" name="Схема 5"/>
          <p:cNvGraphicFramePr/>
          <p:nvPr/>
        </p:nvGraphicFramePr>
        <p:xfrm>
          <a:off x="1524000" y="764704"/>
          <a:ext cx="6096000"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э8.jpg"/>
          <p:cNvPicPr>
            <a:picLocks noChangeAspect="1"/>
          </p:cNvPicPr>
          <p:nvPr/>
        </p:nvPicPr>
        <p:blipFill>
          <a:blip r:embed="rId2" cstate="print"/>
          <a:stretch>
            <a:fillRect/>
          </a:stretch>
        </p:blipFill>
        <p:spPr>
          <a:xfrm>
            <a:off x="0" y="0"/>
            <a:ext cx="9144000" cy="6858000"/>
          </a:xfrm>
          <a:prstGeom prst="rect">
            <a:avLst/>
          </a:prstGeom>
          <a:ln>
            <a:solidFill>
              <a:srgbClr val="C00000"/>
            </a:solidFill>
          </a:ln>
        </p:spPr>
      </p:pic>
      <p:sp>
        <p:nvSpPr>
          <p:cNvPr id="3" name="TextBox 2"/>
          <p:cNvSpPr txBox="1"/>
          <p:nvPr/>
        </p:nvSpPr>
        <p:spPr>
          <a:xfrm>
            <a:off x="1043608" y="764704"/>
            <a:ext cx="6696744" cy="1938992"/>
          </a:xfrm>
          <a:prstGeom prst="rect">
            <a:avLst/>
          </a:prstGeom>
          <a:noFill/>
        </p:spPr>
        <p:txBody>
          <a:bodyPr wrap="square" rtlCol="0">
            <a:spAutoFit/>
          </a:bodyPr>
          <a:lstStyle/>
          <a:p>
            <a:pPr algn="ctr">
              <a:buFont typeface="Wingdings" pitchFamily="2" charset="2"/>
              <a:buNone/>
            </a:pPr>
            <a:r>
              <a:rPr lang="ru-RU" dirty="0" smtClean="0"/>
              <a:t> </a:t>
            </a:r>
            <a:r>
              <a:rPr lang="ru-RU" sz="2400" b="1" dirty="0" smtClean="0">
                <a:solidFill>
                  <a:srgbClr val="FF0000"/>
                </a:solidFill>
              </a:rPr>
              <a:t>Дидактические игры:</a:t>
            </a:r>
          </a:p>
          <a:p>
            <a:pPr algn="ctr"/>
            <a:r>
              <a:rPr lang="ru-RU" sz="2400" b="1" dirty="0" smtClean="0">
                <a:solidFill>
                  <a:srgbClr val="FF0000"/>
                </a:solidFill>
              </a:rPr>
              <a:t>«Составь узор»</a:t>
            </a:r>
          </a:p>
          <a:p>
            <a:pPr algn="ctr"/>
            <a:r>
              <a:rPr lang="ru-RU" sz="2400" b="1" dirty="0" smtClean="0">
                <a:solidFill>
                  <a:srgbClr val="FF0000"/>
                </a:solidFill>
              </a:rPr>
              <a:t>«Обведи и раскрась»</a:t>
            </a:r>
          </a:p>
          <a:p>
            <a:pPr algn="ctr"/>
            <a:r>
              <a:rPr lang="ru-RU" sz="2400" b="1" dirty="0" smtClean="0">
                <a:solidFill>
                  <a:srgbClr val="FF0000"/>
                </a:solidFill>
              </a:rPr>
              <a:t>«Продолжи рисунок»</a:t>
            </a:r>
          </a:p>
          <a:p>
            <a:pPr algn="ctr"/>
            <a:r>
              <a:rPr lang="ru-RU" sz="2400" b="1" dirty="0" smtClean="0">
                <a:solidFill>
                  <a:srgbClr val="FF0000"/>
                </a:solidFill>
              </a:rPr>
              <a:t>«Найди пару»</a:t>
            </a:r>
            <a:endParaRPr lang="ru-RU" sz="2400" b="1" dirty="0" smtClean="0">
              <a:solidFill>
                <a:srgbClr val="FF0000"/>
              </a:solidFill>
              <a:latin typeface="Calibri" pitchFamily="34" charset="0"/>
            </a:endParaRPr>
          </a:p>
        </p:txBody>
      </p:sp>
      <p:sp>
        <p:nvSpPr>
          <p:cNvPr id="7" name="TextBox 6"/>
          <p:cNvSpPr txBox="1"/>
          <p:nvPr/>
        </p:nvSpPr>
        <p:spPr>
          <a:xfrm>
            <a:off x="1619672" y="2708920"/>
            <a:ext cx="6120680" cy="1600438"/>
          </a:xfrm>
          <a:prstGeom prst="rect">
            <a:avLst/>
          </a:prstGeom>
          <a:noFill/>
        </p:spPr>
        <p:txBody>
          <a:bodyPr wrap="square" rtlCol="0">
            <a:spAutoFit/>
          </a:bodyPr>
          <a:lstStyle/>
          <a:p>
            <a:r>
              <a:rPr lang="ru-RU" dirty="0" smtClean="0"/>
              <a:t> </a:t>
            </a:r>
            <a:r>
              <a:rPr lang="ru-RU" sz="2000" b="1" dirty="0" smtClean="0"/>
              <a:t>Дидактические  игры помогают детям развивать художественное восприятие композиции, создание образа, освоение навыка создания узора, ориентировка на плоскости.</a:t>
            </a:r>
          </a:p>
          <a:p>
            <a:endParaRPr lang="ru-RU" dirty="0"/>
          </a:p>
        </p:txBody>
      </p:sp>
      <p:pic>
        <p:nvPicPr>
          <p:cNvPr id="8" name="Содержимое 4" descr="SAM_2016.JPG"/>
          <p:cNvPicPr>
            <a:picLocks noChangeAspect="1"/>
          </p:cNvPicPr>
          <p:nvPr/>
        </p:nvPicPr>
        <p:blipFill>
          <a:blip r:embed="rId3" cstate="print"/>
          <a:stretch>
            <a:fillRect/>
          </a:stretch>
        </p:blipFill>
        <p:spPr>
          <a:xfrm>
            <a:off x="1979712" y="4293096"/>
            <a:ext cx="2363537" cy="1800200"/>
          </a:xfrm>
          <a:prstGeom prst="flowChartAlternateProcess">
            <a:avLst/>
          </a:prstGeom>
          <a:ln w="57150">
            <a:solidFill>
              <a:srgbClr val="C00000"/>
            </a:solidFill>
          </a:ln>
        </p:spPr>
      </p:pic>
      <p:pic>
        <p:nvPicPr>
          <p:cNvPr id="9" name="Содержимое 5" descr="SAM_2017.JPG"/>
          <p:cNvPicPr>
            <a:picLocks noChangeAspect="1"/>
          </p:cNvPicPr>
          <p:nvPr/>
        </p:nvPicPr>
        <p:blipFill>
          <a:blip r:embed="rId4" cstate="print"/>
          <a:stretch>
            <a:fillRect/>
          </a:stretch>
        </p:blipFill>
        <p:spPr>
          <a:xfrm>
            <a:off x="5148064" y="4221088"/>
            <a:ext cx="2180998" cy="1786520"/>
          </a:xfrm>
          <a:prstGeom prst="flowChartAlternateProcess">
            <a:avLst/>
          </a:prstGeom>
          <a:ln w="57150">
            <a:solidFill>
              <a:srgbClr val="C00000"/>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э8.jpg"/>
          <p:cNvPicPr>
            <a:picLocks noChangeAspect="1"/>
          </p:cNvPicPr>
          <p:nvPr/>
        </p:nvPicPr>
        <p:blipFill>
          <a:blip r:embed="rId2" cstate="print"/>
          <a:stretch>
            <a:fillRect/>
          </a:stretch>
        </p:blipFill>
        <p:spPr>
          <a:xfrm>
            <a:off x="0" y="0"/>
            <a:ext cx="9144000" cy="7550696"/>
          </a:xfrm>
          <a:prstGeom prst="rect">
            <a:avLst/>
          </a:prstGeom>
        </p:spPr>
      </p:pic>
      <p:sp>
        <p:nvSpPr>
          <p:cNvPr id="3" name="TextBox 2"/>
          <p:cNvSpPr txBox="1"/>
          <p:nvPr/>
        </p:nvSpPr>
        <p:spPr>
          <a:xfrm>
            <a:off x="3059832" y="908720"/>
            <a:ext cx="3312368" cy="1015663"/>
          </a:xfrm>
          <a:prstGeom prst="rect">
            <a:avLst/>
          </a:prstGeom>
          <a:noFill/>
        </p:spPr>
        <p:txBody>
          <a:bodyPr wrap="square" rtlCol="0">
            <a:spAutoFit/>
          </a:bodyPr>
          <a:lstStyle/>
          <a:p>
            <a:r>
              <a:rPr lang="ru-RU" sz="2000" b="1" dirty="0" smtClean="0">
                <a:solidFill>
                  <a:srgbClr val="FF0000"/>
                </a:solidFill>
              </a:rPr>
              <a:t>Декоративное рисование </a:t>
            </a:r>
            <a:br>
              <a:rPr lang="ru-RU" sz="2000" b="1" dirty="0" smtClean="0">
                <a:solidFill>
                  <a:srgbClr val="FF0000"/>
                </a:solidFill>
              </a:rPr>
            </a:br>
            <a:r>
              <a:rPr lang="ru-RU" sz="2000" b="1" dirty="0" smtClean="0">
                <a:solidFill>
                  <a:srgbClr val="FF0000"/>
                </a:solidFill>
              </a:rPr>
              <a:t>«Дымковская лошадка»</a:t>
            </a:r>
          </a:p>
          <a:p>
            <a:r>
              <a:rPr lang="ru-RU" sz="2000" b="1" dirty="0" smtClean="0">
                <a:solidFill>
                  <a:srgbClr val="FF0000"/>
                </a:solidFill>
              </a:rPr>
              <a:t>                    </a:t>
            </a:r>
            <a:r>
              <a:rPr lang="ru-RU" sz="2000" b="1" dirty="0" smtClean="0"/>
              <a:t>Задачи :</a:t>
            </a:r>
            <a:endParaRPr lang="ru-RU" sz="2000" b="1" dirty="0"/>
          </a:p>
        </p:txBody>
      </p:sp>
      <p:pic>
        <p:nvPicPr>
          <p:cNvPr id="2050" name="Picture 2" descr="C:\Users\Надежда\Desktop\i (8).jpg"/>
          <p:cNvPicPr>
            <a:picLocks noChangeAspect="1" noChangeArrowheads="1"/>
          </p:cNvPicPr>
          <p:nvPr/>
        </p:nvPicPr>
        <p:blipFill>
          <a:blip r:embed="rId3" cstate="print">
            <a:clrChange>
              <a:clrFrom>
                <a:srgbClr val="FDFDFD"/>
              </a:clrFrom>
              <a:clrTo>
                <a:srgbClr val="FDFDFD">
                  <a:alpha val="0"/>
                </a:srgbClr>
              </a:clrTo>
            </a:clrChange>
            <a:lum bright="-10000"/>
          </a:blip>
          <a:srcRect/>
          <a:stretch>
            <a:fillRect/>
          </a:stretch>
        </p:blipFill>
        <p:spPr bwMode="auto">
          <a:xfrm>
            <a:off x="3347864" y="4221088"/>
            <a:ext cx="2736304" cy="1759052"/>
          </a:xfrm>
          <a:prstGeom prst="rect">
            <a:avLst/>
          </a:prstGeom>
          <a:noFill/>
        </p:spPr>
      </p:pic>
      <p:pic>
        <p:nvPicPr>
          <p:cNvPr id="2051" name="Picture 3" descr="C:\Users\Надежда\Desktop\images (24).jpg"/>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323528" y="4221088"/>
            <a:ext cx="2647950" cy="1724025"/>
          </a:xfrm>
          <a:prstGeom prst="rect">
            <a:avLst/>
          </a:prstGeom>
          <a:noFill/>
        </p:spPr>
      </p:pic>
      <p:pic>
        <p:nvPicPr>
          <p:cNvPr id="2052" name="Picture 4" descr="C:\Users\Надежда\Desktop\images (22).jpg"/>
          <p:cNvPicPr>
            <a:picLocks noChangeAspect="1" noChangeArrowheads="1"/>
          </p:cNvPicPr>
          <p:nvPr/>
        </p:nvPicPr>
        <p:blipFill>
          <a:blip r:embed="rId5" cstate="print">
            <a:clrChange>
              <a:clrFrom>
                <a:srgbClr val="FFFEFA"/>
              </a:clrFrom>
              <a:clrTo>
                <a:srgbClr val="FFFEFA">
                  <a:alpha val="0"/>
                </a:srgbClr>
              </a:clrTo>
            </a:clrChange>
            <a:lum bright="-10000"/>
          </a:blip>
          <a:srcRect/>
          <a:stretch>
            <a:fillRect/>
          </a:stretch>
        </p:blipFill>
        <p:spPr bwMode="auto">
          <a:xfrm>
            <a:off x="6444208" y="4221088"/>
            <a:ext cx="2307225" cy="1728192"/>
          </a:xfrm>
          <a:prstGeom prst="rect">
            <a:avLst/>
          </a:prstGeom>
          <a:noFill/>
        </p:spPr>
      </p:pic>
      <p:sp>
        <p:nvSpPr>
          <p:cNvPr id="7" name="TextBox 6"/>
          <p:cNvSpPr txBox="1"/>
          <p:nvPr/>
        </p:nvSpPr>
        <p:spPr>
          <a:xfrm>
            <a:off x="1475656" y="1772816"/>
            <a:ext cx="6624736" cy="1631216"/>
          </a:xfrm>
          <a:prstGeom prst="rect">
            <a:avLst/>
          </a:prstGeom>
          <a:noFill/>
        </p:spPr>
        <p:txBody>
          <a:bodyPr wrap="square" rtlCol="0">
            <a:spAutoFit/>
          </a:bodyPr>
          <a:lstStyle/>
          <a:p>
            <a:pPr algn="ctr"/>
            <a:r>
              <a:rPr lang="ru-RU" sz="2000" b="1" dirty="0" smtClean="0">
                <a:latin typeface="Calibri" pitchFamily="34" charset="0"/>
              </a:rPr>
              <a:t>Продолжать знакомить детей с изделиями дымковской росписи;</a:t>
            </a:r>
          </a:p>
          <a:p>
            <a:pPr algn="ctr"/>
            <a:r>
              <a:rPr lang="ru-RU" sz="2000" b="1" dirty="0" smtClean="0">
                <a:latin typeface="Calibri" pitchFamily="34" charset="0"/>
              </a:rPr>
              <a:t>Знакомить детей с цветовым строем</a:t>
            </a:r>
          </a:p>
          <a:p>
            <a:pPr algn="ctr"/>
            <a:r>
              <a:rPr lang="ru-RU" sz="2000" b="1" dirty="0" smtClean="0">
                <a:latin typeface="Calibri" pitchFamily="34" charset="0"/>
              </a:rPr>
              <a:t> и элементами декоративной росписи дымка;</a:t>
            </a:r>
          </a:p>
          <a:p>
            <a:pPr algn="ctr"/>
            <a:r>
              <a:rPr lang="ru-RU" sz="2000" b="1" dirty="0" smtClean="0">
                <a:latin typeface="Calibri" pitchFamily="34" charset="0"/>
              </a:rPr>
              <a:t>Закреплять умение ритмично располагать узор</a:t>
            </a:r>
            <a:r>
              <a:rPr lang="ru-RU" b="1" dirty="0" smtClean="0">
                <a:latin typeface="Calibri"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э8.jpg"/>
          <p:cNvPicPr>
            <a:picLocks noChangeAspect="1"/>
          </p:cNvPicPr>
          <p:nvPr/>
        </p:nvPicPr>
        <p:blipFill>
          <a:blip r:embed="rId2" cstate="print"/>
          <a:stretch>
            <a:fillRect/>
          </a:stretch>
        </p:blipFill>
        <p:spPr>
          <a:xfrm>
            <a:off x="0" y="0"/>
            <a:ext cx="9144000" cy="6858000"/>
          </a:xfrm>
          <a:prstGeom prst="rect">
            <a:avLst/>
          </a:prstGeom>
        </p:spPr>
      </p:pic>
      <p:pic>
        <p:nvPicPr>
          <p:cNvPr id="3074" name="Picture 2" descr="C:\Users\Надежда\Desktop\IMG_1154.JPG"/>
          <p:cNvPicPr>
            <a:picLocks noChangeAspect="1" noChangeArrowheads="1"/>
          </p:cNvPicPr>
          <p:nvPr/>
        </p:nvPicPr>
        <p:blipFill>
          <a:blip r:embed="rId3" cstate="print"/>
          <a:srcRect/>
          <a:stretch>
            <a:fillRect/>
          </a:stretch>
        </p:blipFill>
        <p:spPr bwMode="auto">
          <a:xfrm>
            <a:off x="251520" y="1412776"/>
            <a:ext cx="3024336" cy="2215104"/>
          </a:xfrm>
          <a:prstGeom prst="rect">
            <a:avLst/>
          </a:prstGeom>
          <a:noFill/>
        </p:spPr>
      </p:pic>
      <p:pic>
        <p:nvPicPr>
          <p:cNvPr id="3076" name="Picture 4" descr="C:\Users\Надежда\Desktop\SAM_0725.JPG"/>
          <p:cNvPicPr>
            <a:picLocks noChangeAspect="1" noChangeArrowheads="1"/>
          </p:cNvPicPr>
          <p:nvPr/>
        </p:nvPicPr>
        <p:blipFill>
          <a:blip r:embed="rId4" cstate="print"/>
          <a:srcRect/>
          <a:stretch>
            <a:fillRect/>
          </a:stretch>
        </p:blipFill>
        <p:spPr bwMode="auto">
          <a:xfrm>
            <a:off x="5796136" y="1340768"/>
            <a:ext cx="3062664" cy="2160240"/>
          </a:xfrm>
          <a:prstGeom prst="rect">
            <a:avLst/>
          </a:prstGeom>
          <a:noFill/>
        </p:spPr>
      </p:pic>
      <p:pic>
        <p:nvPicPr>
          <p:cNvPr id="3077" name="Picture 5" descr="C:\Users\Надежда\Desktop\IMG_1146.JPG"/>
          <p:cNvPicPr>
            <a:picLocks noChangeAspect="1" noChangeArrowheads="1"/>
          </p:cNvPicPr>
          <p:nvPr/>
        </p:nvPicPr>
        <p:blipFill>
          <a:blip r:embed="rId5" cstate="print"/>
          <a:srcRect/>
          <a:stretch>
            <a:fillRect/>
          </a:stretch>
        </p:blipFill>
        <p:spPr bwMode="auto">
          <a:xfrm>
            <a:off x="2483768" y="3645024"/>
            <a:ext cx="4104456" cy="2520280"/>
          </a:xfrm>
          <a:prstGeom prst="rect">
            <a:avLst/>
          </a:prstGeom>
          <a:noFill/>
        </p:spPr>
      </p:pic>
      <p:sp>
        <p:nvSpPr>
          <p:cNvPr id="7" name="TextBox 6"/>
          <p:cNvSpPr txBox="1"/>
          <p:nvPr/>
        </p:nvSpPr>
        <p:spPr>
          <a:xfrm>
            <a:off x="611560" y="764704"/>
            <a:ext cx="7488832" cy="523220"/>
          </a:xfrm>
          <a:prstGeom prst="rect">
            <a:avLst/>
          </a:prstGeom>
          <a:noFill/>
        </p:spPr>
        <p:txBody>
          <a:bodyPr wrap="square" rtlCol="0">
            <a:spAutoFit/>
          </a:bodyPr>
          <a:lstStyle/>
          <a:p>
            <a:r>
              <a:rPr lang="ru-RU" dirty="0" smtClean="0"/>
              <a:t>                                                  </a:t>
            </a:r>
            <a:r>
              <a:rPr lang="ru-RU" sz="2800" b="1" dirty="0" smtClean="0">
                <a:solidFill>
                  <a:srgbClr val="FF0000"/>
                </a:solidFill>
              </a:rPr>
              <a:t>Детское творчество</a:t>
            </a:r>
            <a:endParaRPr lang="ru-RU" sz="2800" b="1" dirty="0">
              <a:solidFill>
                <a:srgbClr val="FF0000"/>
              </a:solidFill>
            </a:endParaRPr>
          </a:p>
        </p:txBody>
      </p:sp>
      <p:pic>
        <p:nvPicPr>
          <p:cNvPr id="3078" name="Picture 6" descr="C:\Users\Надежда\Desktop\i (17).jpg"/>
          <p:cNvPicPr>
            <a:picLocks noChangeAspect="1" noChangeArrowheads="1"/>
          </p:cNvPicPr>
          <p:nvPr/>
        </p:nvPicPr>
        <p:blipFill>
          <a:blip r:embed="rId6" cstate="print">
            <a:clrChange>
              <a:clrFrom>
                <a:srgbClr val="FBFBFB"/>
              </a:clrFrom>
              <a:clrTo>
                <a:srgbClr val="FBFBFB">
                  <a:alpha val="0"/>
                </a:srgbClr>
              </a:clrTo>
            </a:clrChange>
          </a:blip>
          <a:srcRect/>
          <a:stretch>
            <a:fillRect/>
          </a:stretch>
        </p:blipFill>
        <p:spPr bwMode="auto">
          <a:xfrm>
            <a:off x="7308304" y="4221088"/>
            <a:ext cx="1247775" cy="1500758"/>
          </a:xfrm>
          <a:prstGeom prst="rect">
            <a:avLst/>
          </a:prstGeom>
          <a:noFill/>
        </p:spPr>
      </p:pic>
      <p:pic>
        <p:nvPicPr>
          <p:cNvPr id="3079" name="Picture 7" descr="C:\Users\Надежда\Desktop\images (40).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07904" y="1556792"/>
            <a:ext cx="1584176" cy="1656184"/>
          </a:xfrm>
          <a:prstGeom prst="rect">
            <a:avLst/>
          </a:prstGeom>
          <a:noFill/>
        </p:spPr>
      </p:pic>
      <p:pic>
        <p:nvPicPr>
          <p:cNvPr id="3080" name="Picture 8" descr="C:\Users\Надежда\Desktop\ris22.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9552" y="4221088"/>
            <a:ext cx="1224136" cy="15333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прикладное исскуство\э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331640" y="836712"/>
            <a:ext cx="6840760" cy="2862322"/>
          </a:xfrm>
          <a:prstGeom prst="rect">
            <a:avLst/>
          </a:prstGeom>
          <a:noFill/>
        </p:spPr>
        <p:txBody>
          <a:bodyPr wrap="square" rtlCol="0">
            <a:spAutoFit/>
          </a:bodyPr>
          <a:lstStyle/>
          <a:p>
            <a:pPr algn="ctr"/>
            <a:r>
              <a:rPr lang="ru-RU" sz="2000" b="1" dirty="0" smtClean="0">
                <a:solidFill>
                  <a:srgbClr val="FF0000"/>
                </a:solidFill>
              </a:rPr>
              <a:t>Декоративная лепка</a:t>
            </a:r>
          </a:p>
          <a:p>
            <a:pPr algn="ctr"/>
            <a:r>
              <a:rPr lang="ru-RU" sz="2000" b="1" dirty="0" smtClean="0">
                <a:solidFill>
                  <a:srgbClr val="FF0000"/>
                </a:solidFill>
              </a:rPr>
              <a:t>    / серая глина</a:t>
            </a:r>
          </a:p>
          <a:p>
            <a:pPr algn="ctr"/>
            <a:r>
              <a:rPr lang="ru-RU" sz="2000" b="1" dirty="0" smtClean="0">
                <a:solidFill>
                  <a:srgbClr val="FF0000"/>
                </a:solidFill>
              </a:rPr>
              <a:t>или пластилин/</a:t>
            </a:r>
          </a:p>
          <a:p>
            <a:pPr algn="ctr"/>
            <a:r>
              <a:rPr lang="ru-RU" sz="2000" b="1" dirty="0" smtClean="0"/>
              <a:t>Задачи :</a:t>
            </a:r>
          </a:p>
          <a:p>
            <a:pPr algn="ctr">
              <a:buFontTx/>
              <a:buChar char="-"/>
            </a:pPr>
            <a:r>
              <a:rPr lang="ru-RU" sz="2000" b="1" dirty="0" smtClean="0"/>
              <a:t>Продолжать знакомить детей с особенностями декоративной лепки.</a:t>
            </a:r>
          </a:p>
          <a:p>
            <a:pPr algn="ctr">
              <a:buFontTx/>
              <a:buChar char="-"/>
            </a:pPr>
            <a:r>
              <a:rPr lang="ru-RU" sz="2000" b="1" dirty="0" smtClean="0"/>
              <a:t>Формировать интерес и эстетическое отношение к предметам народного</a:t>
            </a:r>
          </a:p>
          <a:p>
            <a:pPr algn="ctr">
              <a:buFontTx/>
              <a:buChar char="-"/>
            </a:pPr>
            <a:r>
              <a:rPr lang="ru-RU" sz="2000" b="1" dirty="0" smtClean="0"/>
              <a:t>Декоративно- прикладного искусства.</a:t>
            </a:r>
            <a:endParaRPr lang="ru-RU" sz="2000" b="1" dirty="0"/>
          </a:p>
        </p:txBody>
      </p:sp>
      <p:pic>
        <p:nvPicPr>
          <p:cNvPr id="3075" name="Picture 3" descr="G:\прикладное исскуство\дымка\IMG_1166.JPG"/>
          <p:cNvPicPr>
            <a:picLocks noChangeAspect="1" noChangeArrowheads="1"/>
          </p:cNvPicPr>
          <p:nvPr/>
        </p:nvPicPr>
        <p:blipFill>
          <a:blip r:embed="rId3" cstate="print"/>
          <a:srcRect/>
          <a:stretch>
            <a:fillRect/>
          </a:stretch>
        </p:blipFill>
        <p:spPr bwMode="auto">
          <a:xfrm>
            <a:off x="395536" y="3861048"/>
            <a:ext cx="3096344" cy="2124131"/>
          </a:xfrm>
          <a:prstGeom prst="rect">
            <a:avLst/>
          </a:prstGeom>
          <a:noFill/>
        </p:spPr>
      </p:pic>
      <p:pic>
        <p:nvPicPr>
          <p:cNvPr id="3076" name="Picture 4" descr="C:\$Recycle.Bin\S-1-5-21-1721110025-811460596-3451393454-1001\$R2KL6HD.jpg"/>
          <p:cNvPicPr>
            <a:picLocks noChangeAspect="1" noChangeArrowheads="1"/>
          </p:cNvPicPr>
          <p:nvPr/>
        </p:nvPicPr>
        <p:blipFill>
          <a:blip r:embed="rId4" cstate="print"/>
          <a:srcRect/>
          <a:stretch>
            <a:fillRect/>
          </a:stretch>
        </p:blipFill>
        <p:spPr bwMode="auto">
          <a:xfrm>
            <a:off x="5652120" y="3861048"/>
            <a:ext cx="2952328" cy="2016224"/>
          </a:xfrm>
          <a:prstGeom prst="rect">
            <a:avLst/>
          </a:prstGeom>
          <a:noFill/>
        </p:spPr>
      </p:pic>
      <p:pic>
        <p:nvPicPr>
          <p:cNvPr id="3077" name="Picture 5" descr="C:\$Recycle.Bin\S-1-5-21-1721110025-811460596-3451393454-1001\$RRHH4IN.jpg"/>
          <p:cNvPicPr>
            <a:picLocks noChangeAspect="1" noChangeArrowheads="1"/>
          </p:cNvPicPr>
          <p:nvPr/>
        </p:nvPicPr>
        <p:blipFill>
          <a:blip r:embed="rId5" cstate="print"/>
          <a:srcRect/>
          <a:stretch>
            <a:fillRect/>
          </a:stretch>
        </p:blipFill>
        <p:spPr bwMode="auto">
          <a:xfrm>
            <a:off x="3923928" y="3933056"/>
            <a:ext cx="1440160" cy="194421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э8.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403648" y="836712"/>
            <a:ext cx="5976664" cy="523220"/>
          </a:xfrm>
          <a:prstGeom prst="rect">
            <a:avLst/>
          </a:prstGeom>
          <a:noFill/>
        </p:spPr>
        <p:txBody>
          <a:bodyPr wrap="square" rtlCol="0">
            <a:spAutoFit/>
          </a:bodyPr>
          <a:lstStyle/>
          <a:p>
            <a:pPr lvl="0"/>
            <a:r>
              <a:rPr lang="ru-RU" dirty="0" smtClean="0">
                <a:solidFill>
                  <a:srgbClr val="00B050"/>
                </a:solidFill>
              </a:rPr>
              <a:t>                     </a:t>
            </a:r>
            <a:r>
              <a:rPr lang="ru-RU" sz="2800" b="1" dirty="0" smtClean="0">
                <a:solidFill>
                  <a:srgbClr val="FF0000"/>
                </a:solidFill>
              </a:rPr>
              <a:t>Выставка детских работ        </a:t>
            </a:r>
            <a:endParaRPr lang="ru-RU" sz="2800" b="1" dirty="0">
              <a:solidFill>
                <a:srgbClr val="FF0000"/>
              </a:solidFill>
            </a:endParaRPr>
          </a:p>
        </p:txBody>
      </p:sp>
      <p:pic>
        <p:nvPicPr>
          <p:cNvPr id="4098" name="Picture 2" descr="C:\Users\Надежда\Desktop\IMG_1164.JPG"/>
          <p:cNvPicPr>
            <a:picLocks noChangeAspect="1" noChangeArrowheads="1"/>
          </p:cNvPicPr>
          <p:nvPr/>
        </p:nvPicPr>
        <p:blipFill>
          <a:blip r:embed="rId3" cstate="print"/>
          <a:srcRect/>
          <a:stretch>
            <a:fillRect/>
          </a:stretch>
        </p:blipFill>
        <p:spPr bwMode="auto">
          <a:xfrm>
            <a:off x="179512" y="1844824"/>
            <a:ext cx="4684249" cy="3312368"/>
          </a:xfrm>
          <a:prstGeom prst="rect">
            <a:avLst/>
          </a:prstGeom>
          <a:noFill/>
        </p:spPr>
      </p:pic>
      <p:pic>
        <p:nvPicPr>
          <p:cNvPr id="4099" name="Picture 3" descr="C:\Users\Надежда\Desktop\SAM_0729.JPG"/>
          <p:cNvPicPr>
            <a:picLocks noChangeAspect="1" noChangeArrowheads="1"/>
          </p:cNvPicPr>
          <p:nvPr/>
        </p:nvPicPr>
        <p:blipFill>
          <a:blip r:embed="rId4" cstate="print"/>
          <a:srcRect/>
          <a:stretch>
            <a:fillRect/>
          </a:stretch>
        </p:blipFill>
        <p:spPr bwMode="auto">
          <a:xfrm>
            <a:off x="5076056" y="1844824"/>
            <a:ext cx="3862335" cy="324036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237</Words>
  <Application>Microsoft Office PowerPoint</Application>
  <PresentationFormat>Экран (4:3)</PresentationFormat>
  <Paragraphs>41</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Надежда</dc:creator>
  <cp:lastModifiedBy>alena</cp:lastModifiedBy>
  <cp:revision>20</cp:revision>
  <dcterms:created xsi:type="dcterms:W3CDTF">2012-11-10T14:40:14Z</dcterms:created>
  <dcterms:modified xsi:type="dcterms:W3CDTF">2012-11-30T10:06:15Z</dcterms:modified>
</cp:coreProperties>
</file>