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11"/>
  </p:notesMasterIdLst>
  <p:sldIdLst>
    <p:sldId id="256" r:id="rId2"/>
    <p:sldId id="262" r:id="rId3"/>
    <p:sldId id="269" r:id="rId4"/>
    <p:sldId id="263" r:id="rId5"/>
    <p:sldId id="264" r:id="rId6"/>
    <p:sldId id="265" r:id="rId7"/>
    <p:sldId id="266" r:id="rId8"/>
    <p:sldId id="267" r:id="rId9"/>
    <p:sldId id="268" r:id="rId10"/>
  </p:sldIdLst>
  <p:sldSz cx="9144000" cy="6858000" type="screen4x3"/>
  <p:notesSz cx="6858000" cy="994568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644"/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16" autoAdjust="0"/>
    <p:restoredTop sz="94660"/>
  </p:normalViewPr>
  <p:slideViewPr>
    <p:cSldViewPr>
      <p:cViewPr varScale="1">
        <p:scale>
          <a:sx n="70" d="100"/>
          <a:sy n="70" d="100"/>
        </p:scale>
        <p:origin x="-31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8BF1FBB-020A-4F0B-BFA1-B432B648D08C}" type="datetimeFigureOut">
              <a:rPr lang="ru-RU"/>
              <a:pPr>
                <a:defRPr/>
              </a:pPr>
              <a:t>06.01.2012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5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2F63FF8-107F-4758-950C-B1FD2E765A3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Овал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B7F760-A091-4340-8EB0-14C7E8FB11B5}" type="datetimeFigureOut">
              <a:rPr lang="ru-RU"/>
              <a:pPr>
                <a:defRPr/>
              </a:pPr>
              <a:t>06.01.2012</a:t>
            </a:fld>
            <a:endParaRPr lang="ru-RU" dirty="0"/>
          </a:p>
        </p:txBody>
      </p:sp>
      <p:sp>
        <p:nvSpPr>
          <p:cNvPr id="23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380A45-A983-4F04-BAB1-EE4844514EE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0932C8-AE94-4494-985F-1B8D2081B91B}" type="datetimeFigureOut">
              <a:rPr lang="ru-RU"/>
              <a:pPr>
                <a:defRPr/>
              </a:pPr>
              <a:t>06.01.2012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7B1B4E-DB2C-4235-896B-2D17A993A20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55F652-5420-4864-A7C8-2621524F50AD}" type="datetimeFigureOut">
              <a:rPr lang="ru-RU"/>
              <a:pPr>
                <a:defRPr/>
              </a:pPr>
              <a:t>06.01.2012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FE9768-B923-4646-927B-5A847262AC9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D5ED8D9-73B0-4080-9CB9-C31A09E832EF}" type="datetimeFigureOut">
              <a:rPr lang="ru-RU"/>
              <a:pPr>
                <a:defRPr/>
              </a:pPr>
              <a:t>06.01.2012</a:t>
            </a:fld>
            <a:endParaRPr lang="ru-RU" dirty="0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CD013ED-4B12-44DB-B5BE-1192597CCB5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Овал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Овал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Овал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F4821-49B9-44C0-AC40-9736FDBBD682}" type="datetimeFigureOut">
              <a:rPr lang="ru-RU"/>
              <a:pPr>
                <a:defRPr/>
              </a:pPr>
              <a:t>06.01.2012</a:t>
            </a:fld>
            <a:endParaRPr lang="ru-RU" dirty="0"/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FDA93C-CD44-4BA0-BBE8-7CD9C1950C2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D697AE-1C02-4774-835D-729B99BE4BEA}" type="datetimeFigureOut">
              <a:rPr lang="ru-RU"/>
              <a:pPr>
                <a:defRPr/>
              </a:pPr>
              <a:t>06.01.2012</a:t>
            </a:fld>
            <a:endParaRPr lang="ru-RU" dirty="0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1ADD1A-5762-4962-9CAC-2E08C85421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01133B-16C4-44A8-9B86-D148AF7DE0C2}" type="datetimeFigureOut">
              <a:rPr lang="ru-RU"/>
              <a:pPr>
                <a:defRPr/>
              </a:pPr>
              <a:t>06.01.2012</a:t>
            </a:fld>
            <a:endParaRPr lang="ru-RU" dirty="0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4517F8-1FF5-40C0-A244-B072894DB4D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5C05BF7-B7F1-40FC-981B-68A4FD76BA62}" type="datetimeFigureOut">
              <a:rPr lang="ru-RU"/>
              <a:pPr>
                <a:defRPr/>
              </a:pPr>
              <a:t>06.01.2012</a:t>
            </a:fld>
            <a:endParaRPr lang="ru-RU" dirty="0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84401D4-8758-4E1A-9BC3-558B77B8231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17C192-C093-4F09-84C9-E80DF9184F74}" type="datetimeFigureOut">
              <a:rPr lang="ru-RU"/>
              <a:pPr>
                <a:defRPr/>
              </a:pPr>
              <a:t>06.01.2012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408C5-2BCA-4322-B0F8-576B428C60E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Прямая соединительная линия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15C2FED-D623-4B3A-92BB-8F7A2174D6A4}" type="datetimeFigureOut">
              <a:rPr lang="ru-RU"/>
              <a:pPr>
                <a:defRPr/>
              </a:pPr>
              <a:t>06.01.2012</a:t>
            </a:fld>
            <a:endParaRPr lang="ru-RU" dirty="0"/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06E533B-7EEA-4FA7-A75E-D170C359F4B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9C41D55-04FA-413D-AD5C-14F16CA8C5D0}" type="datetimeFigureOut">
              <a:rPr lang="ru-RU"/>
              <a:pPr>
                <a:defRPr/>
              </a:pPr>
              <a:t>06.01.2012</a:t>
            </a:fld>
            <a:endParaRPr lang="ru-RU" dirty="0"/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E23E4E7-5473-44DA-9147-C6D155015A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2F791203-C819-4D27-95B6-2EE76455C554}" type="datetimeFigureOut">
              <a:rPr lang="ru-RU"/>
              <a:pPr>
                <a:defRPr/>
              </a:pPr>
              <a:t>06.01.2012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074BD87A-E2D0-45D7-97A5-56F2945D775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0" r:id="rId1"/>
    <p:sldLayoutId id="2147483971" r:id="rId2"/>
    <p:sldLayoutId id="2147483972" r:id="rId3"/>
    <p:sldLayoutId id="2147483965" r:id="rId4"/>
    <p:sldLayoutId id="2147483966" r:id="rId5"/>
    <p:sldLayoutId id="2147483973" r:id="rId6"/>
    <p:sldLayoutId id="2147483967" r:id="rId7"/>
    <p:sldLayoutId id="2147483974" r:id="rId8"/>
    <p:sldLayoutId id="2147483975" r:id="rId9"/>
    <p:sldLayoutId id="2147483968" r:id="rId10"/>
    <p:sldLayoutId id="214748396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Georg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Georg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Georg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Georg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Georg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Georg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Georg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Georg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1307B"/>
        </a:buClr>
        <a:buSzPct val="6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FAEC5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EFAAB5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39975" y="836613"/>
            <a:ext cx="6532563" cy="40259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5400" i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Дошкольникам </a:t>
            </a:r>
          </a:p>
          <a:p>
            <a:pPr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5400" i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дорожных  знаках</a:t>
            </a:r>
          </a:p>
          <a:p>
            <a:pPr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1400" dirty="0" smtClean="0">
                <a:solidFill>
                  <a:schemeClr val="accent3">
                    <a:lumMod val="75000"/>
                  </a:schemeClr>
                </a:solidFill>
              </a:rPr>
              <a:t>                                    </a:t>
            </a:r>
          </a:p>
          <a:p>
            <a:pPr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ru-RU" sz="14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ru-RU" sz="14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ru-RU" sz="14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ru-RU" sz="14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1400" dirty="0" smtClean="0">
                <a:solidFill>
                  <a:schemeClr val="accent3">
                    <a:lumMod val="75000"/>
                  </a:schemeClr>
                </a:solidFill>
              </a:rPr>
              <a:t>                                    Подготовила</a:t>
            </a:r>
          </a:p>
          <a:p>
            <a:pPr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1400" dirty="0" smtClean="0">
                <a:solidFill>
                  <a:schemeClr val="accent3">
                    <a:lumMod val="75000"/>
                  </a:schemeClr>
                </a:solidFill>
              </a:rPr>
              <a:t>                                                                      </a:t>
            </a:r>
            <a:r>
              <a:rPr lang="ru-RU" sz="1400" dirty="0" err="1" smtClean="0">
                <a:solidFill>
                  <a:schemeClr val="accent3">
                    <a:lumMod val="75000"/>
                  </a:schemeClr>
                </a:solidFill>
              </a:rPr>
              <a:t>Прыткова</a:t>
            </a:r>
            <a:r>
              <a:rPr lang="ru-RU" sz="1400" dirty="0" smtClean="0">
                <a:solidFill>
                  <a:schemeClr val="accent3">
                    <a:lumMod val="75000"/>
                  </a:schemeClr>
                </a:solidFill>
              </a:rPr>
              <a:t> Елена Валерьевна</a:t>
            </a:r>
          </a:p>
          <a:p>
            <a:pPr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1400" dirty="0" smtClean="0">
                <a:solidFill>
                  <a:schemeClr val="accent3">
                    <a:lumMod val="75000"/>
                  </a:schemeClr>
                </a:solidFill>
              </a:rPr>
              <a:t>                                    воспитатель</a:t>
            </a:r>
          </a:p>
          <a:p>
            <a:pPr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ru-RU" sz="14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/>
          <p:nvPr/>
        </p:nvSpPr>
        <p:spPr>
          <a:xfrm>
            <a:off x="357188" y="500063"/>
            <a:ext cx="8215312" cy="701675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</a:rPr>
              <a:t>По улицам и дорогам  движется много машин.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</a:rPr>
              <a:t>На тротуарах много спешащих людей.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</a:rPr>
              <a:t>Лучшие помощники для водителей и пешеходов – это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ДОРОЖНЫЕ  ЗНАКИ               и  СВЕТОФОР.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</a:rPr>
              <a:t>Давайте вспомним, как работает светофор.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45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400"/>
                            </p:stCondLst>
                            <p:childTnLst>
                              <p:par>
                                <p:cTn id="29" presetID="29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/>
        </p:nvGrpSpPr>
        <p:grpSpPr bwMode="auto">
          <a:xfrm>
            <a:off x="323528" y="692696"/>
            <a:ext cx="1909415" cy="3793603"/>
            <a:chOff x="642910" y="1500174"/>
            <a:chExt cx="1857388" cy="3571900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642910" y="1500174"/>
              <a:ext cx="1857388" cy="35719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" name="Овал 3"/>
            <p:cNvSpPr/>
            <p:nvPr/>
          </p:nvSpPr>
          <p:spPr>
            <a:xfrm>
              <a:off x="1142483" y="1714085"/>
              <a:ext cx="858242" cy="7856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" name="Овал 4"/>
            <p:cNvSpPr/>
            <p:nvPr/>
          </p:nvSpPr>
          <p:spPr>
            <a:xfrm>
              <a:off x="1133232" y="2991769"/>
              <a:ext cx="858242" cy="785683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Овал 5"/>
            <p:cNvSpPr/>
            <p:nvPr/>
          </p:nvSpPr>
          <p:spPr>
            <a:xfrm>
              <a:off x="1133232" y="4144365"/>
              <a:ext cx="858242" cy="785683"/>
            </a:xfrm>
            <a:prstGeom prst="ellipse">
              <a:avLst/>
            </a:prstGeom>
            <a:solidFill>
              <a:srgbClr val="009644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00B050"/>
                </a:solidFill>
              </a:endParaRPr>
            </a:p>
          </p:txBody>
        </p:sp>
      </p:grpSp>
      <p:sp>
        <p:nvSpPr>
          <p:cNvPr id="8" name="Стрелка вправо 7"/>
          <p:cNvSpPr/>
          <p:nvPr/>
        </p:nvSpPr>
        <p:spPr>
          <a:xfrm>
            <a:off x="2357438" y="1071563"/>
            <a:ext cx="1143000" cy="285750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Стрелка вправо 8"/>
          <p:cNvSpPr/>
          <p:nvPr/>
        </p:nvSpPr>
        <p:spPr>
          <a:xfrm>
            <a:off x="2357438" y="2571750"/>
            <a:ext cx="1143000" cy="285750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2357438" y="3929063"/>
            <a:ext cx="1143000" cy="285750"/>
          </a:xfrm>
          <a:prstGeom prst="right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500438" y="1000125"/>
            <a:ext cx="4214812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СТОЙ, ПРОХОДА НЕТ !</a:t>
            </a:r>
            <a:endParaRPr lang="en-US" sz="2400" b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29000" y="2500313"/>
            <a:ext cx="6215063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ВНИМАНИЕ! ПРИГОТОВЬТЕСЬ!</a:t>
            </a:r>
            <a:endParaRPr lang="en-US" sz="2400" b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00438" y="3857625"/>
            <a:ext cx="5643562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ПРОХОДИТЕ, ПУТЬ  ОТКРЫТ!</a:t>
            </a:r>
            <a:endParaRPr lang="en-US" sz="2400" b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85750" y="5143500"/>
            <a:ext cx="7786688" cy="10779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А  теперь познакомимся с видами дорожных знаков.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5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5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714375" y="214313"/>
            <a:ext cx="74961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0070C0"/>
                </a:solidFill>
                <a:latin typeface="Georgia" pitchFamily="18" charset="0"/>
              </a:rPr>
              <a:t>ПРЕДУПРЕЖДАЮЩИЕ   ЗНАКИ</a:t>
            </a:r>
          </a:p>
        </p:txBody>
      </p:sp>
      <p:pic>
        <p:nvPicPr>
          <p:cNvPr id="4" name="Рисунок 3" descr="Копия Image0005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750" y="1196975"/>
            <a:ext cx="3489325" cy="4603750"/>
          </a:xfrm>
          <a:prstGeom prst="rect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</p:pic>
      <p:pic>
        <p:nvPicPr>
          <p:cNvPr id="5" name="Рисунок 4" descr="Копия (2) Image0005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0563" y="1196975"/>
            <a:ext cx="3600450" cy="4608513"/>
          </a:xfrm>
          <a:prstGeom prst="rect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900"/>
                            </p:stCondLst>
                            <p:childTnLst>
                              <p:par>
                                <p:cTn id="11" presetID="21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900"/>
                            </p:stCondLst>
                            <p:childTnLst>
                              <p:par>
                                <p:cTn id="1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1143000" y="214313"/>
            <a:ext cx="62388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0070C0"/>
                </a:solidFill>
                <a:latin typeface="Georgia" pitchFamily="18" charset="0"/>
              </a:rPr>
              <a:t>ЗАПРЕЩАЮЩИЕ   ЗНАКИ</a:t>
            </a:r>
          </a:p>
        </p:txBody>
      </p:sp>
      <p:pic>
        <p:nvPicPr>
          <p:cNvPr id="3" name="Рисунок 2" descr="Копия Image0002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4213" y="1000125"/>
            <a:ext cx="3702050" cy="4951413"/>
          </a:xfrm>
          <a:prstGeom prst="rect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</p:pic>
      <p:pic>
        <p:nvPicPr>
          <p:cNvPr id="4" name="Рисунок 3" descr="Копия (2) Image0001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000125"/>
            <a:ext cx="3709988" cy="4949825"/>
          </a:xfrm>
          <a:prstGeom prst="rect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21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5" presetID="21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857250" y="214313"/>
            <a:ext cx="71532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0070C0"/>
                </a:solidFill>
                <a:latin typeface="Georgia" pitchFamily="18" charset="0"/>
              </a:rPr>
              <a:t>ПРЕДПИСЫВАЮЩИЕ  ЗНАКИ</a:t>
            </a:r>
          </a:p>
        </p:txBody>
      </p:sp>
      <p:pic>
        <p:nvPicPr>
          <p:cNvPr id="3" name="Рисунок 2" descr="Image0003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00563" y="1071563"/>
            <a:ext cx="3760787" cy="4878387"/>
          </a:xfrm>
          <a:prstGeom prst="rect">
            <a:avLst/>
          </a:prstGeom>
          <a:ln w="25400">
            <a:solidFill>
              <a:schemeClr val="accent5">
                <a:lumMod val="75000"/>
              </a:schemeClr>
            </a:solidFill>
          </a:ln>
        </p:spPr>
      </p:pic>
      <p:pic>
        <p:nvPicPr>
          <p:cNvPr id="4" name="Рисунок 3" descr="Копия Image0003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1825" y="1071563"/>
            <a:ext cx="3763963" cy="4878387"/>
          </a:xfrm>
          <a:prstGeom prst="rect">
            <a:avLst/>
          </a:prstGeom>
          <a:ln w="25400">
            <a:solidFill>
              <a:schemeClr val="accent5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800"/>
                            </p:stCondLst>
                            <p:childTnLst>
                              <p:par>
                                <p:cTn id="11" presetID="21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800"/>
                            </p:stCondLst>
                            <p:childTnLst>
                              <p:par>
                                <p:cTn id="15" presetID="21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313" y="214313"/>
            <a:ext cx="8356600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ИНФОРМАЦИОННО – УКАЗАТЕЛЬНЫЕ  ЗНАКИ</a:t>
            </a:r>
          </a:p>
        </p:txBody>
      </p:sp>
      <p:pic>
        <p:nvPicPr>
          <p:cNvPr id="3" name="Рисунок 2" descr="Копия (2) Image0006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00563" y="857250"/>
            <a:ext cx="3849687" cy="5019675"/>
          </a:xfrm>
          <a:prstGeom prst="rect">
            <a:avLst/>
          </a:prstGeom>
          <a:ln w="25400">
            <a:solidFill>
              <a:schemeClr val="accent5">
                <a:lumMod val="75000"/>
              </a:schemeClr>
            </a:solidFill>
          </a:ln>
        </p:spPr>
      </p:pic>
      <p:pic>
        <p:nvPicPr>
          <p:cNvPr id="4" name="Рисунок 3" descr="Копия Image0006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5313" y="857250"/>
            <a:ext cx="3754437" cy="5019675"/>
          </a:xfrm>
          <a:prstGeom prst="rect">
            <a:avLst/>
          </a:prstGeom>
          <a:ln w="25400">
            <a:solidFill>
              <a:schemeClr val="accent5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21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000"/>
                            </p:stCondLst>
                            <p:childTnLst>
                              <p:par>
                                <p:cTn id="15" presetID="21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71688" y="214313"/>
            <a:ext cx="4235450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ЗНАКИ  СЕРВИСА</a:t>
            </a:r>
          </a:p>
        </p:txBody>
      </p:sp>
      <p:pic>
        <p:nvPicPr>
          <p:cNvPr id="4" name="Рисунок 3" descr="Копия (2) Image0007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4875" y="1000125"/>
            <a:ext cx="3613150" cy="5092700"/>
          </a:xfrm>
          <a:prstGeom prst="rect">
            <a:avLst/>
          </a:prstGeom>
          <a:ln w="25400">
            <a:solidFill>
              <a:schemeClr val="accent5">
                <a:lumMod val="75000"/>
              </a:schemeClr>
            </a:solidFill>
          </a:ln>
        </p:spPr>
      </p:pic>
      <p:pic>
        <p:nvPicPr>
          <p:cNvPr id="5" name="Рисунок 4" descr="Копия Image0007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650" y="1000125"/>
            <a:ext cx="3721100" cy="5094288"/>
          </a:xfrm>
          <a:prstGeom prst="rect">
            <a:avLst/>
          </a:prstGeom>
          <a:ln w="25400">
            <a:solidFill>
              <a:schemeClr val="accent5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100"/>
                            </p:stCondLst>
                            <p:childTnLst>
                              <p:par>
                                <p:cTn id="11" presetID="21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100"/>
                            </p:stCondLst>
                            <p:childTnLst>
                              <p:par>
                                <p:cTn id="15" presetID="21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388" y="2636838"/>
            <a:ext cx="8605837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Спасибо </a:t>
            </a:r>
            <a:r>
              <a:rPr lang="ru-RU" sz="4000" b="1">
                <a:solidFill>
                  <a:schemeClr val="accent5">
                    <a:lumMod val="75000"/>
                  </a:schemeClr>
                </a:solidFill>
                <a:latin typeface="+mn-lt"/>
              </a:rPr>
              <a:t>за внимание!!!</a:t>
            </a:r>
            <a:endParaRPr lang="ru-RU" sz="4000" b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471</TotalTime>
  <Words>85</Words>
  <Application>Microsoft Office PowerPoint</Application>
  <PresentationFormat>Экран (4:3)</PresentationFormat>
  <Paragraphs>30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Georgia</vt:lpstr>
      <vt:lpstr>Wingdings</vt:lpstr>
      <vt:lpstr>Wingdings 2</vt:lpstr>
      <vt:lpstr>Calibri</vt:lpstr>
      <vt:lpstr>Эркер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Елена</cp:lastModifiedBy>
  <cp:revision>58</cp:revision>
  <dcterms:created xsi:type="dcterms:W3CDTF">2009-03-04T15:50:14Z</dcterms:created>
  <dcterms:modified xsi:type="dcterms:W3CDTF">2012-01-05T20:57:00Z</dcterms:modified>
</cp:coreProperties>
</file>