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6" r:id="rId4"/>
    <p:sldId id="258" r:id="rId5"/>
    <p:sldId id="259" r:id="rId6"/>
    <p:sldId id="280" r:id="rId7"/>
    <p:sldId id="260" r:id="rId8"/>
    <p:sldId id="261" r:id="rId9"/>
    <p:sldId id="262" r:id="rId10"/>
    <p:sldId id="28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9" r:id="rId22"/>
    <p:sldId id="272" r:id="rId23"/>
    <p:sldId id="273" r:id="rId24"/>
    <p:sldId id="274" r:id="rId25"/>
    <p:sldId id="281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25939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основные направления обеспечения прав ребенка в российской федерации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304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im7-tub-ru.yandex.net/i?id=339124221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2447925" cy="3034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.labirint.ru/images/comments_pic/0945/010labgi0l125770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72"/>
            <a:ext cx="9144000" cy="6829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at16.privet.ru/lr/0b0fc7a74543466c82f261eefc3d73b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73152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28600" y="304800"/>
            <a:ext cx="8686800" cy="624840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3. Должностные лица организаций и иные граждане, которым станет известно об угрозе жизни или здоровью ребенка, о нарушении его прав и законных интересов, обязаны сообщить об этом в орган опеки и попечительства по месту фактического нахождения ребенка.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      При получении таких сведений орган опеки и попечительства обязан принять необходимые меры по защите прав и законных интересов ребенка. 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Право ребенка выражать свое мнение (статья 57)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381000" y="1219200"/>
            <a:ext cx="8382000" cy="548640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Ребенок вправе выражать свое мнение при решении в семье любого вопроса, затрагивающего его интересы, а также быть заслушанным в ходе любого судебного или административного разбирательства. Учет мнения ребенка, достигшего возраста десяти лет, обязателен, за исключением случаев, когда это противоречит его интересам. В случаях, предусмотренных настоящим Кодексом (статьи 59, 72, 132, 134, 136, 143, 154), органы опеки и попечительства или суд могут принять решение только с согласия ребенка, достигшего возраста десяти лет.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Имущественные права ребенка (статья 60)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457200" y="1447800"/>
            <a:ext cx="8382000" cy="525780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1. Ребенок имеет право на получение содержания от своих родителей и других членов семьи.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2. Суммы, причитающиеся ребенку в качестве алиментов, пенсий, пособий, поступают в распоряжение родителей (лиц, их заменяющих) и расходуются ими на содержание, воспитание и образование ребенка.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im0-tub-ru.yandex.net/i?id=107721917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85800"/>
            <a:ext cx="1971675" cy="23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362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ПРАВА И ОБЯЗАННОСТИ РОДИТЕЛЕЙ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svetalesnoi.ucoz.ru/klass/49612_html_486332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457950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Равенство прав и обязанностей родителей (статья 61)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28600" y="2057400"/>
            <a:ext cx="2590800" cy="40386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1. Родители имеют равные права и несут равные обязанности в отношении своих детей (родительские права).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48000" y="1752600"/>
            <a:ext cx="5943600" cy="45720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2. Родительские права, предусмотренные настоящей главой, прекращаются по достижении детьми возраста восемнадцати лет (совершеннолетия), а также при вступлении несовершеннолетних детей в брак и в других установленных законом случаях приобретения детьми полной дееспособности до достижения ими совершеннолетия. </a:t>
            </a:r>
          </a:p>
          <a:p>
            <a:pPr algn="ctr"/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2400300" y="1104900"/>
            <a:ext cx="685800" cy="1371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Права и обязанности родителей по воспитанию и образованию детей (статья 63)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33400" y="2133600"/>
            <a:ext cx="8229600" cy="312420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Родители имеют право и обязаны воспитывать своих детей. </a:t>
            </a:r>
          </a:p>
          <a:p>
            <a:pPr marL="457200" indent="-457200" algn="just">
              <a:buAutoNum type="arabicPeriod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Родители имеют преимущественное право на воспитание своих детей перед всеми другими лицами.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im0-tub-ru.yandex.net/i?id=180335218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800600"/>
            <a:ext cx="2895600" cy="191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FFC000"/>
                </a:solidFill>
              </a:rPr>
              <a:t>Права и обязанности родителей по воспитанию и образованию детей (статья 63)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33400" y="2133600"/>
            <a:ext cx="5486400" cy="426720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2. Родители обязаны обеспечить получение детьми основного общего образования и создать условия для получения ими среднего (полного) общего образования.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Родители с учетом мнения детей имеют право выбора образовательного учреждения и формы получения образования детьми.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http://im2-tub-ru.yandex.net/i?id=143454134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52800"/>
            <a:ext cx="3224784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Осуществление родительских прав (статья 65) 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57200" y="1447800"/>
            <a:ext cx="3124200" cy="251460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Родительские права не могут осуществляться в противоречии с интересами детей.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181600" y="1447800"/>
            <a:ext cx="3657600" cy="350520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Все вопросы, касающиеся воспитания и образования детей, решаются родителями по их взаимному согласию исходя из интересов детей и с учетом мнения детей.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200400" y="4572000"/>
            <a:ext cx="3962400" cy="2286000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</a:t>
            </a:r>
            <a:r>
              <a:rPr lang="ru-RU" sz="2400" b="1" dirty="0" smtClean="0">
                <a:solidFill>
                  <a:srgbClr val="002060"/>
                </a:solidFill>
              </a:rPr>
              <a:t>Место жительства детей при раздельном проживании родителей устанавливается соглашением родителей.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 rot="10800000">
            <a:off x="3505200" y="1371600"/>
            <a:ext cx="1752600" cy="3124200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im5-tub-ru.yandex.net/i?id=145337122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314325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905000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ФЗ «Об основных гарантиях прав ребенка в Российской Федерации» 24 июля 1998 года </a:t>
            </a:r>
            <a:br>
              <a:rPr lang="ru-RU" sz="2800" u="sng" dirty="0" smtClean="0">
                <a:solidFill>
                  <a:srgbClr val="FF0000"/>
                </a:solidFill>
              </a:rPr>
            </a:br>
            <a:r>
              <a:rPr lang="ru-RU" sz="2800" u="sng" dirty="0" smtClean="0">
                <a:solidFill>
                  <a:srgbClr val="FF0000"/>
                </a:solidFill>
              </a:rPr>
              <a:t>N 124-ФЗ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8763000" cy="4419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Статья 6. Законодательные  гарантии прав ребенка в Российской Федерации </a:t>
            </a:r>
          </a:p>
          <a:p>
            <a:pPr algn="ctr"/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2438400"/>
            <a:ext cx="8610600" cy="4401205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Ребенку от рождения принадлежат и гарантируются государством права и свободы человека и гражданина в соответствии с Конституцией Российской Федерации, общепризнанными принципами и нормами международного права, международными договорами Российской Федерации, настоящим Федеральным законом, Семейным кодексом Российской Федерации и другими нормативными правовыми актами Российской Федерации.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33528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образовании» Российской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 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://www.edvisrb.ru/upload/resize_cache/iblock/22b/208_1000_1/22bff9112dc37595db396a5388755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52400"/>
            <a:ext cx="2828119" cy="273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1.liveinternet.ru/images/attach/c/2/69/818/69818250_prav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Права и обязанности родителей (статья 52)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28600" y="2667000"/>
            <a:ext cx="3810000" cy="33528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Родители имеют право выбирать формы  образования, образовательные учреждения, защищать законные права и интересы ребенка, принимать участие в управлении образовательным учреждением.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4724400" y="2667000"/>
            <a:ext cx="3886200" cy="26670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Родители обязаны обеспечить получение детьми основного общего образования и создать условия для получения ими среднего (полного) общего образования. 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3810000" y="1143000"/>
            <a:ext cx="1219200" cy="19812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Права и обязанности родителей (статья 52)</a:t>
            </a:r>
            <a:endParaRPr lang="ru-RU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152400" y="2514600"/>
            <a:ext cx="3505200" cy="20574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Родители обязаны выполнять устав образовательного учреждения. </a:t>
            </a:r>
          </a:p>
          <a:p>
            <a:pPr algn="ctr"/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5334000" y="2514600"/>
            <a:ext cx="3505200" cy="27432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Родители детей, посещающих ДОУ (муниципальные) имеют право на получение компенсации части платы за содержание ребенка в данном учреждении.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886200" y="1219200"/>
            <a:ext cx="1219200" cy="19812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1981200" y="4724400"/>
            <a:ext cx="3505200" cy="19050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Родители имеют право дать ребенку начальное общее, основное общее, среднее (полное) общее образование в семье.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Неисполнение родительских обязанностей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4038600" y="1066800"/>
            <a:ext cx="1295400" cy="22098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457200" y="2438400"/>
            <a:ext cx="3886200" cy="2743200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Наложение штрафа (статья 5.35. Кодекса об административных правонарушениях РФ )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4953000" y="2971800"/>
            <a:ext cx="3886200" cy="2514600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Уголовная ответственность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(статья 156 Уголовного Кодекса РФ)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://im5-tub-ru.yandex.net/i?id=280045623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895" y="4648200"/>
            <a:ext cx="266090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s93.mskobr.ru/images/cms/data/9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06755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536416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mdou119.ucoz.ru/_si/0/s6857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305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sz="7200" u="sng" dirty="0" smtClean="0">
                <a:solidFill>
                  <a:srgbClr val="FF0000"/>
                </a:solidFill>
              </a:rPr>
              <a:t>Семейный Кодекс Российской Федерации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pic>
        <p:nvPicPr>
          <p:cNvPr id="18434" name="Picture 2" descr="http://static.ozone.ru/multimedia/books_covers/1005772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Право ребенка жить и воспитываться в семье (статья 54) 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1143000"/>
            <a:ext cx="8915400" cy="548640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</a:rPr>
              <a:t>Ребенком признается лицо, не достигшее возраста восемнадцати лет (совершеннолетия).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2. </a:t>
            </a:r>
            <a:r>
              <a:rPr lang="ru-RU" sz="2000" b="1" dirty="0" smtClean="0">
                <a:solidFill>
                  <a:srgbClr val="0070C0"/>
                </a:solidFill>
              </a:rPr>
              <a:t>Каждый ребенок имеет право жить и воспитываться в семье, насколько это возможно, право знать своих родителей, право на их заботу, право на совместное с ними проживание, за исключением случаев, когда это противоречит его интересам.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Ребенок имеет права на воспитание своими родителями, обеспечение его интересов, всестороннее развитие, уважение его человеческого достоинства.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При отсутствии родителей, при лишении их родительских прав и в других случаях утраты родительского попечения право ребенка на воспитание в семье обеспечивается органом опеки и попечительства в порядке, установленном главой 18 настоящего Кодекса.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d13.trg.ru/images/p54_ghfd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8813798" cy="662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C000"/>
                </a:solidFill>
              </a:rPr>
              <a:t>Право ребенка на общение с родителями и другими родственниками  (статья 55)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219200" y="990600"/>
            <a:ext cx="7924800" cy="586740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sz="2000" b="1" dirty="0" smtClean="0">
                <a:solidFill>
                  <a:srgbClr val="002060"/>
                </a:solidFill>
              </a:rPr>
              <a:t>Ребенок имеет право на общение с обоими родителями, дедушкой, бабушкой, братьями, сестрами и другими родственниками. Расторжение брака родителей, признание его недействительным или раздельное проживание родителей не влияют на права ребенка.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В случае раздельного проживания родителей ребенок имеет право на общение с каждым из них. Ребенок имеет право на общение со своими родителями также в случае их проживания в разных государствах.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2. </a:t>
            </a:r>
            <a:r>
              <a:rPr lang="ru-RU" sz="2000" b="1" dirty="0" smtClean="0">
                <a:solidFill>
                  <a:srgbClr val="7030A0"/>
                </a:solidFill>
              </a:rPr>
              <a:t>Ребенок, находящийся в экстремальной ситуации (задержание, арест, заключение под стражу, нахождение в лечебном учреждении и другое), имеет право на общение со своими родителями и другими родственниками в порядке, установленном законом.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Picture 4" descr="http://im4-tub-ru.yandex.net/i?id=130705540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17272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://im4-tub-ru.yandex.net/i?id=110708301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0"/>
            <a:ext cx="17145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http://im2-tub-ru.yandex.net/i?id=118941050-6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962400"/>
            <a:ext cx="17145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0" descr="http://im2-tub-ru.yandex.net/i?id=45910576-3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334000"/>
            <a:ext cx="1752600" cy="116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 Право ребенка на защиту (статья 56)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52400" y="990600"/>
            <a:ext cx="8839200" cy="563880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Ребенок имеет право на защиту своих прав и законных интересов. </a:t>
            </a:r>
          </a:p>
          <a:p>
            <a:pPr marL="514350" indent="-514350"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Защита прав и законных интересов ребенка осуществляется родителями (лицами, их заменяющими), а в случаях, предусмотренных настоящим Кодексом, органом опеки и попечительства, прокурором и судом. </a:t>
            </a:r>
          </a:p>
          <a:p>
            <a:pPr algn="just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400" dirty="0"/>
          </a:p>
        </p:txBody>
      </p:sp>
      <p:pic>
        <p:nvPicPr>
          <p:cNvPr id="15362" name="Picture 2" descr="http://im3-tub-ru.yandex.net/i?id=513984125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08635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52400" y="381000"/>
            <a:ext cx="8839200" cy="624840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2. Ребенок имеет право на защиту от злоупотреблений со стороны родителей (лиц, их заменяющих).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endParaRPr lang="ru-RU" sz="2400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При </a:t>
            </a:r>
            <a:r>
              <a:rPr lang="ru-RU" sz="2400" b="1" dirty="0" smtClean="0">
                <a:solidFill>
                  <a:srgbClr val="0070C0"/>
                </a:solidFill>
              </a:rPr>
              <a:t>нарушении прав и законных интересов ребенка, в том числе при невыполнении или при ненадлежащем выполнении родителями (одним из них) обязанностей по воспитанию, образованию ребенка либо при злоупотреблении родительскими правами, ребенок вправе самостоятельно обращаться за их защитой в орган опеки и попечительства, а по достижении возраста четырнадцати лет в суд.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</TotalTime>
  <Words>1061</Words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основные направления обеспечения прав ребенка в российской федерации</vt:lpstr>
      <vt:lpstr>ФЗ «Об основных гарантиях прав ребенка в Российской Федерации» 24 июля 1998 года  N 124-ФЗ  </vt:lpstr>
      <vt:lpstr>Слайд 3</vt:lpstr>
      <vt:lpstr>Семейный Кодекс Российской Федерации  </vt:lpstr>
      <vt:lpstr>Право ребенка жить и воспитываться в семье (статья 54)  </vt:lpstr>
      <vt:lpstr>Слайд 6</vt:lpstr>
      <vt:lpstr>Право ребенка на общение с родителями и другими родственниками  (статья 55) </vt:lpstr>
      <vt:lpstr> Право ребенка на защиту (статья 56) </vt:lpstr>
      <vt:lpstr>Слайд 9</vt:lpstr>
      <vt:lpstr>Слайд 10</vt:lpstr>
      <vt:lpstr>Слайд 11</vt:lpstr>
      <vt:lpstr>Слайд 12</vt:lpstr>
      <vt:lpstr>Право ребенка выражать свое мнение (статья 57)  </vt:lpstr>
      <vt:lpstr>Имущественные права ребенка (статья 60) </vt:lpstr>
      <vt:lpstr>ПРАВА И ОБЯЗАННОСТИ РОДИТЕЛЕЙ  </vt:lpstr>
      <vt:lpstr>Равенство прав и обязанностей родителей (статья 61) </vt:lpstr>
      <vt:lpstr>Права и обязанности родителей по воспитанию и образованию детей (статья 63)  </vt:lpstr>
      <vt:lpstr>Права и обязанности родителей по воспитанию и образованию детей (статья 63)  </vt:lpstr>
      <vt:lpstr>Осуществление родительских прав (статья 65)  </vt:lpstr>
      <vt:lpstr>Закон  «Об образовании» Российской Федерации  </vt:lpstr>
      <vt:lpstr>Слайд 21</vt:lpstr>
      <vt:lpstr>Права и обязанности родителей (статья 52)</vt:lpstr>
      <vt:lpstr>Права и обязанности родителей (статья 52)</vt:lpstr>
      <vt:lpstr>Неисполнение родительских обязанностей</vt:lpstr>
      <vt:lpstr>Слайд 25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 несовершеннолетних граждан Российской Федерации</dc:title>
  <cp:lastModifiedBy>DNA7 X86</cp:lastModifiedBy>
  <cp:revision>27</cp:revision>
  <dcterms:modified xsi:type="dcterms:W3CDTF">2013-12-10T18:11:27Z</dcterms:modified>
</cp:coreProperties>
</file>