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0" autoAdjust="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(</a:t>
            </a:r>
            <a:r>
              <a:rPr lang="ru-RU" dirty="0" smtClean="0">
                <a:latin typeface="Arial Black" pitchFamily="34" charset="0"/>
              </a:rPr>
              <a:t>рекомендации для родителей)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Как приучить ребенка к горшку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?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4" descr="http://cs317124.userapi.com/v317124746/27e3/x9O7Cdrt6v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546648" cy="2546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http://svitmam.ua/storage/photo/2416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84984"/>
            <a:ext cx="2278410" cy="2881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95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4498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Немного теории….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69416"/>
            <a:ext cx="78554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момента рождения-и это очевидный факт-процессы мочеиспускания и дефекации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ребенком не контролируются, т.е. эти процессы подчиняются безусловным рефлексам-действиям,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требующим участия коры головного мозга.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Существуют установленные специалистами физиологические нормы: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1.Естественный подход к контролю над выделениями начинается после года и активно «дозревает»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течение второго года жизни.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2.Средний возраст выработки более-менее устойчивых «горшочных» навыков колеблется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интервале от 22-х до 30-ти месяцев.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3.Стойкие условные рефлексы формируются к трехлетнему возрасту.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722" y="2996952"/>
            <a:ext cx="74619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Успешность переучивания определяется тремя факторами: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1.Состоянием (развитием)органов, принимающих непосредственное участие в процессах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мочеиспускания и дефекации: мочевой пузырь, мочеиспускательный канал, прямая кишка,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мышцы брюшного пресса, сфинктеры прямой кишки и мочевого пузыря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(сфинктер-это особая мышца, сжимающая полый орган или замыкающая выход из него)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Состоянием (развитием) нервной системы, прежде всего, коры головного мозга.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3.Интенсивностью внешних воздействий или, проще говоря, педагогической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активностью родственников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Физиологически,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контролировать сфинктер появляется раньше способности 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контролировать мочеиспускание.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019" y="5502898"/>
            <a:ext cx="7315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Таким образом, рекомендуемое время приучения ребенка к горшку колеблется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достаточно широком возрастном интервале-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от 1-го года до 3-х лет!</a:t>
            </a:r>
          </a:p>
        </p:txBody>
      </p:sp>
    </p:spTree>
    <p:extLst>
      <p:ext uri="{BB962C8B-B14F-4D97-AF65-F5344CB8AC3E}">
        <p14:creationId xmlns:p14="http://schemas.microsoft.com/office/powerpoint/2010/main" val="21796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652" y="603265"/>
            <a:ext cx="7079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определить готовность ребенка </a:t>
            </a:r>
          </a:p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к обучению пользоваться горшком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821" y="1249596"/>
            <a:ext cx="82066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Существуют некоторые признаки, указывающие на психическую и физиологическую готовность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организма к  познанию туалетной науки: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-установление более-менее стабильного режима дефекации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-способность более 1.5-2 часов сохранять  подгузники в сухом состоянии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-знание частей тела и название предметов одежды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-знание или понимание слов «пописал», «покакал»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-демонстрация отрицательных эмоций, как следствие пребывания в грязных (мокрых) подгузниках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-стремление (умение) самостоятельно раздеваться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-стремление (умение) самостоятельно входить-выходить из туалета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-ребенок вам подражает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-ребенок уверенно ходит, может садиться, нагибаться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-ребенок может почувствовать необходимость сходить на горшок и может как-то выразить это желание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-ребенок понимает обращенную к нему речь,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может выразить простейшие желания, произносит первые слова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s54.radikal.ru/i144/1005/de/921c547c641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3554" y="4581128"/>
            <a:ext cx="2266280" cy="1703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51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СПОСОБЫ приучение ребенка</a:t>
            </a:r>
          </a:p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горшку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1471929"/>
            <a:ext cx="60846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         Традиционный</a:t>
            </a:r>
          </a:p>
          <a:p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(рекомендации из советских книг 60-70-ых годов)</a:t>
            </a:r>
            <a:endParaRPr lang="ru-RU" sz="1400" i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49" y="2394922"/>
            <a:ext cx="8136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1.Надо ребенка приучать к горшку с 6-8 мес.(как только ваш малыш научился сидеть)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Маме надо внимательно следить за своим ребенком и если она замечает первые признаки того, что ребенку надо в туалет, быстро сажать его на горшок при этом произносить стандартный сигнал-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«а-а-а!» или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пись-пись-пись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Ребенка надо сажать на горшок через некоторое время после кормления, перед тем как пойти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гулять, перед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сном, один раз во время сна, после сна (если он проснулся сухим)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http://img1.liveinternet.ru/images/attach/c/1/63/512/63512214_1283411750_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69160"/>
            <a:ext cx="1870557" cy="1616993"/>
          </a:xfrm>
          <a:prstGeom prst="rect">
            <a:avLst/>
          </a:prstGeom>
          <a:noFill/>
        </p:spPr>
      </p:pic>
      <p:pic>
        <p:nvPicPr>
          <p:cNvPr id="7" name="Picture 9" descr="C:\Users\User\Desktop\23777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869160"/>
            <a:ext cx="1395889" cy="1183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74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65527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Современный метод приучений к горшку</a:t>
            </a:r>
          </a:p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             ( рекомендуют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западные специалисты)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80257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1.Не стоит приучать ребенка к горшку до 2-летнего возраста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2.Купите ребенку красивый горшок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3.лучше всего приучать ребенка к горшку летом, на нем мало одежды и ее легко снять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4.Сажайте ребенка на горшок в течение дня несколько раз, если малыш сходил в него,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не забудьте похвалить ребенка и объяснить, что в следующий раз, когда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ему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захочется какать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писать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он может воспользоваться горшком.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5.Горшок всегда должен быть на видном месте и желательно на одном и том же месте.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6.Сажайте на горшок ребенка туда после еды, после сна, и когда посчитаете нужным,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 тут главное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переборщить!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В этот период подгузник лучше не использовать.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Ночью постелите малышу клеенку и поднимайте его 1-2 раза за ночь на горшок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9.Если же он все равно будет писаться, значит мочевой пузырь ребенка еще недостаточно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окреп и отказываться от подгузника в ночное время еще рановато.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10. Не стоит отказываться от подгузника и во время длительных поездок, пока ребенок сам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уверенно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начнет просится на горшок.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869160"/>
            <a:ext cx="543609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 вам лучше выбрать другой способ если: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-подгузники вызывают у ребенка раздражение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-ваш малыш сам стал вам показывать, что хочет в туалет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-ситуация сложилась так, что ребенок должен научиться ходить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горшок  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определенному возрасту. Например – требование детского сада.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 descr="http://s.rimg.info/b0991bc015f76c4a9de35b3bc9d5aab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869160"/>
            <a:ext cx="1428750" cy="1495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93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ИТАК</a:t>
            </a:r>
            <a:r>
              <a:rPr lang="ru-RU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, ЗОЛОТЫЕ ПРАВИЛА:</a:t>
            </a:r>
          </a:p>
          <a:p>
            <a:endParaRPr lang="ru-RU" dirty="0"/>
          </a:p>
          <a:p>
            <a:r>
              <a:rPr lang="ru-RU" dirty="0"/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помимо готовности ребенка, должна быть и готовность взрослых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Нельзя вырабатывать туалетные навыки лишь по воскресеньям или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«в свободное от работ и хлопот» время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-знакомимся с горшком, когда вероятность «процесса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максимальна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после сна, после еды, когда по поведению понятно, что пора.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случае успеха- очень-очень хвалим!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Важно, чтобы горшок воспринимался не как игрушка,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а в качестве предмета совершенно определенного назначения.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-ставьте горшок на виду у ребенка, лучше всего- на полу комнаты,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 которой ребенок обычно играет.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-следует научиться «ловить момент», когда ребенок хочет сходить в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туалет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-разрешайте ребенку находиться дома без подгузника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-если не получается - подождите. Закройте тему на 1-2 месяца,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вернитесь к привычным для всей семьи подгузникам, не тревожьте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понапрасну свою и детскую психику!</a:t>
            </a:r>
          </a:p>
        </p:txBody>
      </p:sp>
      <p:pic>
        <p:nvPicPr>
          <p:cNvPr id="3" name="Picture 14" descr="http://smayls.ru/data/smiles/animashki-deti-86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028825" cy="1619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80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763664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В заключении несколько фактов: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данным исследователей США,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2-ум годам уверенно горшком пользуются лишь 26%детей,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2 годам и 3 месяцам-уже 52%,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2-ум с половиной годам-85%,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  3 годам-98% малышей.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Делайте выводы сами, но главное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не слушайте никакие рассказы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ваших знакомых об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детях,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которые в этом возрасте уверено ходили на горшок.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            Не забывайте, что все дети индивидуальны!</a:t>
            </a:r>
            <a:endParaRPr lang="ru-RU" sz="2000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1505060" y="4221088"/>
            <a:ext cx="5976664" cy="187220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СПАСИБО ЗА ВНИМАНИЕ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pic>
        <p:nvPicPr>
          <p:cNvPr id="4" name="Picture 14" descr="http://www.sunhome.ru/UsersGallery/042008/302059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44677"/>
            <a:ext cx="1428750" cy="1790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67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928</Words>
  <Application>Microsoft Office PowerPoint</Application>
  <PresentationFormat>Экран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Как приучить ребенка к горшку?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приучить ребенка к горшку?</dc:title>
  <cp:lastModifiedBy>Бухгалтер</cp:lastModifiedBy>
  <cp:revision>8</cp:revision>
  <dcterms:modified xsi:type="dcterms:W3CDTF">2012-11-16T05:03:42Z</dcterms:modified>
</cp:coreProperties>
</file>