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rpt=simage&amp;ed=1&amp;text=%D0%BC%D0%B0%D0%BB%D1%8C%D1%87%D0%B8%D0%BA%D0%B8-%D0%B4%D0%BE%D1%88%D0%BA%D0%BE%D0%BB%D1%8C%D0%BD%D0%B8%D0%BA%D0%B8&amp;p=18&amp;img_url=www.skazki-dlya.ru/podarki/images/podarok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81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52400" y="381000"/>
            <a:ext cx="7772400" cy="5943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00B050"/>
                </a:solidFill>
              </a:rPr>
              <a:t>Адаптация  детей  к  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условиям 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дошкольного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учреждения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http://im4-tub-ru.yandex.net/i?id=404325743-11-72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1000"/>
            <a:ext cx="2667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http://www.animated-gifs.eu/kids-winnie-windel/0041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95800"/>
            <a:ext cx="137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15000"/>
          </a:xfrm>
        </p:spPr>
        <p:txBody>
          <a:bodyPr>
            <a:normAutofit/>
          </a:bodyPr>
          <a:lstStyle/>
          <a:p>
            <a:pPr algn="ctr"/>
            <a:r>
              <a:rPr lang="ru-RU" sz="4800" smtClean="0">
                <a:solidFill>
                  <a:srgbClr val="FF0000"/>
                </a:solidFill>
              </a:rPr>
              <a:t>Спасибо за </a:t>
            </a:r>
            <a:br>
              <a:rPr lang="ru-RU" sz="4800" smtClean="0">
                <a:solidFill>
                  <a:srgbClr val="FF0000"/>
                </a:solidFill>
              </a:rPr>
            </a:br>
            <a:r>
              <a:rPr lang="ru-RU" sz="4800" smtClean="0">
                <a:solidFill>
                  <a:srgbClr val="FF0000"/>
                </a:solidFill>
              </a:rPr>
              <a:t/>
            </a:r>
            <a:br>
              <a:rPr lang="ru-RU" sz="4800" smtClean="0">
                <a:solidFill>
                  <a:srgbClr val="FF0000"/>
                </a:solidFill>
              </a:rPr>
            </a:br>
            <a:r>
              <a:rPr lang="ru-RU" sz="4800" smtClean="0">
                <a:solidFill>
                  <a:srgbClr val="FF0000"/>
                </a:solidFill>
              </a:rPr>
              <a:t>внимание</a:t>
            </a:r>
            <a:r>
              <a:rPr lang="ru-RU" sz="4800" dirty="0" smtClean="0">
                <a:solidFill>
                  <a:srgbClr val="FF0000"/>
                </a:solidFill>
              </a:rPr>
              <a:t>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981200"/>
            <a:ext cx="1981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838200" y="457200"/>
            <a:ext cx="2819400" cy="1524000"/>
          </a:xfrm>
          <a:prstGeom prst="ellipse">
            <a:avLst/>
          </a:prstGeom>
          <a:solidFill>
            <a:srgbClr val="92D05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Новые взрослые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876800" y="609600"/>
            <a:ext cx="2819400" cy="1447800"/>
          </a:xfrm>
          <a:prstGeom prst="ellipse">
            <a:avLst/>
          </a:prstGeom>
          <a:solidFill>
            <a:srgbClr val="92D05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Новая обстановка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1000" y="3200400"/>
            <a:ext cx="2743200" cy="1600200"/>
          </a:xfrm>
          <a:prstGeom prst="ellipse">
            <a:avLst/>
          </a:prstGeom>
          <a:solidFill>
            <a:srgbClr val="92D05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Общество  сверстников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6600" y="4724400"/>
            <a:ext cx="2895600" cy="1524000"/>
          </a:xfrm>
          <a:prstGeom prst="ellipse">
            <a:avLst/>
          </a:prstGeom>
          <a:solidFill>
            <a:srgbClr val="92D05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Новая пища и условия еды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562600" y="2971800"/>
            <a:ext cx="3124200" cy="1600200"/>
          </a:xfrm>
          <a:prstGeom prst="ellipse">
            <a:avLst/>
          </a:prstGeom>
          <a:solidFill>
            <a:srgbClr val="92D050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Новая обстановка для сна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28600" y="228600"/>
            <a:ext cx="8763000" cy="15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Чтобы адаптация протекала легче, надо:</a:t>
            </a:r>
            <a:endParaRPr lang="ru-RU" sz="2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38600" y="1905000"/>
            <a:ext cx="9906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0" y="2895600"/>
            <a:ext cx="3733800" cy="16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Родителям сотрудничать с воспитателями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53000" y="4038600"/>
            <a:ext cx="3733800" cy="2057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Стараться обсуждать волнующие Вас проблемы без ребенка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09600" y="457200"/>
            <a:ext cx="3733800" cy="16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Консультации с психологом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05400" y="1447800"/>
            <a:ext cx="3733800" cy="4114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tx1"/>
                </a:solidFill>
              </a:rPr>
              <a:t>Обращать внимание на </a:t>
            </a:r>
            <a:r>
              <a:rPr lang="ru-RU" sz="2400" b="1" dirty="0" err="1" smtClean="0">
                <a:solidFill>
                  <a:schemeClr val="tx1"/>
                </a:solidFill>
              </a:rPr>
              <a:t>эпикризные</a:t>
            </a:r>
            <a:r>
              <a:rPr lang="ru-RU" sz="2400" b="1" dirty="0" smtClean="0">
                <a:solidFill>
                  <a:schemeClr val="tx1"/>
                </a:solidFill>
              </a:rPr>
              <a:t> сроки: 1 г. 3 мес., 1 г. 6 мес., 1 г. 9 мес., 2 г. 3 мес., 2 г. 6 мес., 2 г. 9 мес., 3 г.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9600" y="4876800"/>
            <a:ext cx="3733800" cy="16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Ребенку быть здоровым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im2-tub-ru.yandex.net/i?id=333478215-49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438400"/>
            <a:ext cx="14478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7200" y="381000"/>
            <a:ext cx="4267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Заранее проконсультируйтесь у врача о возможном типе адаптации вашего ребенка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43400" y="1981200"/>
            <a:ext cx="3733800" cy="2133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Тренируйте систему адаптационных механизмов ребенка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14400" y="3657600"/>
            <a:ext cx="3733800" cy="1600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Соблюдайте режим дня, приближенный к режиму ДОУ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76800" y="4495800"/>
            <a:ext cx="3733800" cy="2057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Старайтесь не оставлять ребенка в первое время в ДОУ на целый день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3000" y="609600"/>
            <a:ext cx="3733800" cy="2514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 можно раньше познакомьте малыша с воспитателями и детьми группы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72000" y="2819400"/>
            <a:ext cx="3886200" cy="1981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Обучайте ребенка навыкам самообслуживания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4419600"/>
            <a:ext cx="4114800" cy="1752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Подчеркивайте, что Ваш ребенок как прежде дорог Вам и необходим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адаптация 2013\SP_A1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712"/>
            <a:ext cx="9144000" cy="6934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даптация 2013\SP_A1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даптация 2013\SP_A1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100</TotalTime>
  <Words>149</Words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 детей  к  условиям дошкольного  учреждения</dc:title>
  <cp:lastModifiedBy>DNA7 X86</cp:lastModifiedBy>
  <cp:revision>15</cp:revision>
  <dcterms:modified xsi:type="dcterms:W3CDTF">2013-12-07T09:13:12Z</dcterms:modified>
</cp:coreProperties>
</file>