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9" r:id="rId15"/>
    <p:sldId id="29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83CBEF"/>
    <a:srgbClr val="4472F2"/>
    <a:srgbClr val="ADE9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E0366-FE9F-455A-B017-F47A5765403F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586A8-58B0-46C3-AB18-08AD48E56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2;&#1086;&#1080;%20&#1076;&#1086;&#1082;&#1091;&#1084;&#1077;&#1085;&#1090;&#1099;\&#1054;&#1041;&#1054;&#1041;&#1065;&#1045;&#1053;&#1048;&#1071;%20&#1054;&#1055;&#1067;&#1058;&#1040;\&#1050;&#1072;&#1082;&#1091;&#1077;&#1074;&#1072;%20&#1040;.&#1050;.%202\&#1055;&#1088;&#1080;&#1083;&#1086;&#1078;&#1077;&#1085;&#1080;&#1103;\&#1055;&#1088;&#1077;&#1079;&#1077;&#1085;&#1090;&#1072;&#1094;&#1080;&#1080;\&#1044;&#1077;&#1090;&#1089;&#1082;&#1080;&#1077;%20&#1055;&#1077;&#1089;&#1085;&#1080;%20-%20&#1055;&#1077;&#1089;&#1077;&#1085;&#1082;&#1072;%20&#1050;&#1088;&#1072;&#1089;&#1085;&#1086;&#1081;%20&#1064;&#1072;&#1087;&#1086;&#1095;&#1082;&#1080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Детские Песни - Песенка Красной Шапоч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Утренняя гимнастика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571876"/>
            <a:ext cx="6400800" cy="121444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Красной Шапочкой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Tm="60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b1a0e1c36df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-36"/>
            <a:ext cx="9144000" cy="6858036"/>
          </a:xfrm>
        </p:spPr>
      </p:pic>
      <p:pic>
        <p:nvPicPr>
          <p:cNvPr id="6" name="Рисунок 5" descr="наклоны в стороны копия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1142984"/>
            <a:ext cx="4555671" cy="6858000"/>
          </a:xfrm>
          <a:prstGeom prst="rect">
            <a:avLst/>
          </a:prstGeom>
        </p:spPr>
      </p:pic>
    </p:spTree>
  </p:cSld>
  <p:clrMapOvr>
    <a:masterClrMapping/>
  </p:clrMapOvr>
  <p:transition spd="med" advTm="641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172348" y="0"/>
            <a:ext cx="9316348" cy="6858000"/>
          </a:xfrm>
        </p:spPr>
      </p:pic>
      <p:pic>
        <p:nvPicPr>
          <p:cNvPr id="6" name="Рисунок 5" descr="наклоны в стороны копия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1142984"/>
            <a:ext cx="4555671" cy="6858000"/>
          </a:xfrm>
          <a:prstGeom prst="rect">
            <a:avLst/>
          </a:prstGeom>
        </p:spPr>
      </p:pic>
    </p:spTree>
  </p:cSld>
  <p:clrMapOvr>
    <a:masterClrMapping/>
  </p:clrMapOvr>
  <p:transition spd="med" advTm="563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kashalot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532" y="0"/>
            <a:ext cx="9126468" cy="6858000"/>
          </a:xfrm>
        </p:spPr>
      </p:pic>
      <p:pic>
        <p:nvPicPr>
          <p:cNvPr id="10" name="Рисунок 9" descr="наклоны в стороны копия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1071546"/>
            <a:ext cx="4555671" cy="6858000"/>
          </a:xfrm>
          <a:prstGeom prst="rect">
            <a:avLst/>
          </a:prstGeom>
        </p:spPr>
      </p:pic>
    </p:spTree>
  </p:cSld>
  <p:clrMapOvr>
    <a:masterClrMapping/>
  </p:clrMapOvr>
  <p:transition spd="med" advTm="766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Зеленые попугай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43438" y="0"/>
            <a:ext cx="4500562" cy="6858000"/>
          </a:xfrm>
        </p:spPr>
      </p:pic>
      <p:pic>
        <p:nvPicPr>
          <p:cNvPr id="8" name="Рисунок 7" descr="наклоны в стороны копия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143248"/>
            <a:ext cx="3037103" cy="4571984"/>
          </a:xfrm>
          <a:prstGeom prst="rect">
            <a:avLst/>
          </a:prstGeom>
        </p:spPr>
      </p:pic>
    </p:spTree>
  </p:cSld>
  <p:clrMapOvr>
    <a:masterClrMapping/>
  </p:clrMapOvr>
  <p:transition spd="med" advTm="307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nimals-1024x768-0055_pictu_ru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наклоны в стороны копия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06897" y="3000372"/>
            <a:ext cx="3037103" cy="4571984"/>
          </a:xfrm>
          <a:prstGeom prst="rect">
            <a:avLst/>
          </a:prstGeom>
        </p:spPr>
      </p:pic>
    </p:spTree>
  </p:cSld>
  <p:clrMapOvr>
    <a:masterClrMapping/>
  </p:clrMapOvr>
  <p:transition advTm="271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storland_12381_m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8662" y="2214554"/>
            <a:ext cx="67866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конец</a:t>
            </a:r>
            <a:endParaRPr lang="ru-RU" sz="9600" b="1" cap="all" spc="0" dirty="0">
              <a:ln w="9000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3015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ш5 копия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928794" y="2214554"/>
            <a:ext cx="1575819" cy="198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ходьба копия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86512" y="2786058"/>
            <a:ext cx="2132253" cy="3717291"/>
          </a:xfrm>
          <a:prstGeom prst="rect">
            <a:avLst/>
          </a:prstGeom>
        </p:spPr>
      </p:pic>
    </p:spTree>
  </p:cSld>
  <p:clrMapOvr>
    <a:masterClrMapping/>
  </p:clrMapOvr>
  <p:transition advTm="446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ходьба копия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43240" y="1500174"/>
            <a:ext cx="2869841" cy="4572032"/>
          </a:xfrm>
          <a:prstGeom prst="rect">
            <a:avLst/>
          </a:prstGeom>
        </p:spPr>
      </p:pic>
    </p:spTree>
  </p:cSld>
  <p:clrMapOvr>
    <a:masterClrMapping/>
  </p:clrMapOvr>
  <p:transition spd="med" advTm="178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ыжки копия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286116" y="2143116"/>
            <a:ext cx="2819840" cy="4454525"/>
          </a:xfrm>
        </p:spPr>
      </p:pic>
    </p:spTree>
  </p:cSld>
  <p:clrMapOvr>
    <a:masterClrMapping/>
  </p:clrMapOvr>
  <p:transition spd="med" advTm="2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2903E-6 L -2.5E-6 -0.178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49653E-7 L -0.00573 -0.15811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17822 L 0.00226 -0.0006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097094370768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-7437" y="0"/>
            <a:ext cx="9151437" cy="6858000"/>
          </a:xfrm>
        </p:spPr>
      </p:pic>
      <p:pic>
        <p:nvPicPr>
          <p:cNvPr id="6" name="Содержимое 3" descr="прыжки копия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00760" y="2403475"/>
            <a:ext cx="2819840" cy="44545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4203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2903E-6 L -2.5E-6 -0.178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49653E-7 L -0.00573 -0.1581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-0.01133 L 0.00225 -0.2103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17822 L 0.00226 -0.01132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africa.gif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229224" y="0"/>
            <a:ext cx="5914776" cy="63579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прыжки копия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007206"/>
            <a:ext cx="3022222" cy="4850794"/>
          </a:xfrm>
          <a:prstGeom prst="rect">
            <a:avLst/>
          </a:prstGeom>
        </p:spPr>
      </p:pic>
    </p:spTree>
  </p:cSld>
  <p:clrMapOvr>
    <a:masterClrMapping/>
  </p:clrMapOvr>
  <p:transition spd="med" advTm="3531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9.24642E-8 L 0.09062 -0.1356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2 -0.13569 L 0.09062 -0.00971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2 -0.00971 L 0.2717 -0.1879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7 -0.18793 L 0.2717 -0.00971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7 -0.00971 L 0.42135 -0.17753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135 -0.17753 L 0.42135 0.00069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5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 descr="руки в стороны копия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51962">
            <a:off x="3929058" y="2007206"/>
            <a:ext cx="4190476" cy="4850794"/>
          </a:xfrm>
          <a:prstGeom prst="rect">
            <a:avLst/>
          </a:prstGeom>
        </p:spPr>
      </p:pic>
    </p:spTree>
  </p:cSld>
  <p:clrMapOvr>
    <a:masterClrMapping/>
  </p:clrMapOvr>
  <p:transition spd="med" advTm="3157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8850562_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 descr="руки вверх копия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04317" y="1219904"/>
            <a:ext cx="2539683" cy="5638096"/>
          </a:xfrm>
          <a:prstGeom prst="rect">
            <a:avLst/>
          </a:prstGeom>
        </p:spPr>
      </p:pic>
    </p:spTree>
  </p:cSld>
  <p:clrMapOvr>
    <a:masterClrMapping/>
  </p:clrMapOvr>
  <p:transition spd="med" advTm="403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rocodile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46968" y="0"/>
            <a:ext cx="9190968" cy="6858000"/>
          </a:xfrm>
        </p:spPr>
      </p:pic>
      <p:pic>
        <p:nvPicPr>
          <p:cNvPr id="5" name="Рисунок 4" descr="наклоны в стороны копия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1142984"/>
            <a:ext cx="4555671" cy="6858000"/>
          </a:xfrm>
          <a:prstGeom prst="rect">
            <a:avLst/>
          </a:prstGeom>
        </p:spPr>
      </p:pic>
    </p:spTree>
  </p:cSld>
  <p:clrMapOvr>
    <a:masterClrMapping/>
  </p:clrMapOvr>
  <p:transition spd="med" advTm="875">
    <p:strips dir="r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6</Words>
  <Application>Microsoft Office PowerPoint</Application>
  <PresentationFormat>Экран (4:3)</PresentationFormat>
  <Paragraphs>3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Утренняя гимнастика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Утренняя гимнастика</dc:title>
  <cp:lastModifiedBy>Sasha</cp:lastModifiedBy>
  <cp:revision>172</cp:revision>
  <dcterms:modified xsi:type="dcterms:W3CDTF">2013-03-21T08:24:48Z</dcterms:modified>
</cp:coreProperties>
</file>