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6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57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70" autoAdjust="0"/>
  </p:normalViewPr>
  <p:slideViewPr>
    <p:cSldViewPr>
      <p:cViewPr varScale="1">
        <p:scale>
          <a:sx n="100" d="100"/>
          <a:sy n="100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989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587019">
            <a:off x="5030445" y="1877463"/>
            <a:ext cx="37739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Franklin Gothic Medium" pitchFamily="34" charset="0"/>
                <a:cs typeface="DokChampa" pitchFamily="34" charset="-34"/>
              </a:rPr>
              <a:t>РЕКОМЕНДАЦИИ </a:t>
            </a:r>
          </a:p>
          <a:p>
            <a:r>
              <a:rPr lang="ru-RU" sz="3600" b="1" dirty="0" smtClean="0">
                <a:latin typeface="Franklin Gothic Medium" pitchFamily="34" charset="0"/>
                <a:cs typeface="DokChampa" pitchFamily="34" charset="-34"/>
              </a:rPr>
              <a:t>          ДЛЯ </a:t>
            </a:r>
          </a:p>
          <a:p>
            <a:r>
              <a:rPr lang="ru-RU" sz="3600" b="1" dirty="0" smtClean="0">
                <a:latin typeface="Franklin Gothic Medium" pitchFamily="34" charset="0"/>
                <a:cs typeface="DokChampa" pitchFamily="34" charset="-34"/>
              </a:rPr>
              <a:t>   РОДИТЕЛЕЙ</a:t>
            </a:r>
            <a:endParaRPr lang="ru-RU" sz="3600" b="1" dirty="0">
              <a:latin typeface="Franklin Gothic Medium" pitchFamily="34" charset="0"/>
              <a:cs typeface="DokChampa" pitchFamily="34" charset="-34"/>
            </a:endParaRPr>
          </a:p>
        </p:txBody>
      </p:sp>
      <p:pic>
        <p:nvPicPr>
          <p:cNvPr id="4" name="Рисунок 3" descr="family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764704"/>
            <a:ext cx="1863376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5085184"/>
            <a:ext cx="3618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Segoe Script" pitchFamily="34" charset="0"/>
              </a:rPr>
              <a:t>Подготовила: социальный педагог</a:t>
            </a:r>
          </a:p>
          <a:p>
            <a:r>
              <a:rPr lang="ru-RU" sz="1400" dirty="0" smtClean="0">
                <a:latin typeface="Segoe Script" pitchFamily="34" charset="0"/>
              </a:rPr>
              <a:t>                          Зубарева И.В.</a:t>
            </a:r>
            <a:endParaRPr lang="ru-RU" sz="14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_yellow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149080"/>
            <a:ext cx="55446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Семь основных правил при работе малыша за компьютером:</a:t>
            </a:r>
            <a:endParaRPr lang="ru-RU" dirty="0" smtClean="0"/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      При слабом зрении садиться за компьютер можно только в очках.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      Соблюдать расстояние от глаз до экрана (50-70 см).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      Делать перерывы в работе и гимнастику для глаз через каждые 15-25 минут работы.       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      Соблюдать правильную рабочую позу.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      Не работать на компьютере в темноте.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      Следить за содержательной стороной игр и программ.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      После занятий  умыться прохладной водой.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260648"/>
            <a:ext cx="5307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Нагрузка на зрение</a:t>
            </a:r>
            <a:endParaRPr lang="ru-RU" dirty="0" smtClean="0"/>
          </a:p>
          <a:p>
            <a:r>
              <a:rPr lang="ru-RU" dirty="0" smtClean="0"/>
              <a:t>  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Это первый и самый главный фактор. Продолжительная работа на компьютере приводит к зрительному переутомлению, что, в свою очередь, может привести к снижению остроты зрения. Ребёнок старшего дошкольного возраста может проводить за компьютером не более 10-25 минут, после чего необходимо сделать перерыв и небольшую гимнастику для глаз. Если у малыша проблемы со зрением, то садиться за монитор ему можно только в очках. Ни в коем случае не разрешайте ребёнку работать за компьютером в темноте. Расположите дисплей так, чтобы свет из окна не падал на экран и не светил в глаза. Проследите, чтобы расстояние от детских глаз до экрана составляло 50-70 см. И помните: компьютер не является основной причиной развития близорукости у детей. Огромную роль в этом играют наследственность, телевизор и чтение в темноте. При грамотном подходе и организации рабочего места ребёнка, его зрению ничего не угрожает.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art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9"/>
            <a:ext cx="806489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      РОДИТЕЛЯМ     МЛАДШИХ  ДОШКОЛЬНИКОВ 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мамы и папы!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 являетесь образцом поведения. Вы - объект любви и подражания для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ребенка. Это необходимо помнить всегда и тем более, когда делаете шаг на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проезжую часть дороги вместе с малышом.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Чтобы Ваш ребенок не попал в беду, воспитывайте у него уважение к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правилам дорожного движения терпеливо, ежедневно, ненавязчиво.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· Ваш ребенок должен играть только во дворе под Вашим наблюдением и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знать: на дорогу выходить нельзя!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· Не запугивайте ребенка, а наблюдайте вместе с ним и используйте ситуации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дороге, улице, во дворе, объясняйте, что происходит с транспортом,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пешеходами.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· Знакомьте малыша с транспортом, пешеходами.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· Развивайте у ребенка зрительную память, внимание. Для этого создавайте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игровые ситуации дома. Закрепляйте в рисунках впечатления от увиденного.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Пусть Ваш малыш сам приведет Вас в детский сад, а из детского сада домой.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этом возрасте Ваш ребенок должен знать: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на дорогу выходить нельзя;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дорогу переходить можно только со взрослым, держась за руку. Вырываться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нельзя;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переходить дорогу надо по переходу спокойным шагом;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пешеходы - люди, которые идут по улице;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чтобы был порядок на дороге, чтобы не было аварий, чтобы пешеход не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попал под машину, надо подчиняться светофору: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Красный свет - движенья нет.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зеленый говорит: Проходите, путь открыт;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машины бывают разные, это - транспорт. Машинами управляют шоферы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(водители). Для машин (транспорта) предназначено шоссе (дорога, мостовая);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когда мы едем в автобусе, троллейбусе, нас называют пассажирами;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когда мы едем в транспорте, нельзя высовываться из окна, надо держаться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руку мамы, папы, поручень.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Мамы! Папы!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Отнеситесь ответственно к нашим совета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76aee_c2e47a7e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5" y="2204864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Script" pitchFamily="34" charset="0"/>
              </a:rPr>
              <a:t>   </a:t>
            </a:r>
            <a:r>
              <a:rPr lang="ru-RU" sz="3200" b="1" dirty="0" smtClean="0">
                <a:latin typeface="Segoe Script" pitchFamily="34" charset="0"/>
              </a:rPr>
              <a:t>Воспитание </a:t>
            </a:r>
            <a:r>
              <a:rPr lang="ru-RU" sz="3200" b="1" dirty="0" smtClean="0">
                <a:latin typeface="Segoe Script" pitchFamily="34" charset="0"/>
              </a:rPr>
              <a:t>- это наука, </a:t>
            </a:r>
            <a:r>
              <a:rPr lang="ru-RU" sz="3200" b="1" dirty="0" smtClean="0">
                <a:latin typeface="Segoe Script" pitchFamily="34" charset="0"/>
              </a:rPr>
              <a:t>  </a:t>
            </a:r>
          </a:p>
          <a:p>
            <a:r>
              <a:rPr lang="ru-RU" sz="3200" b="1" dirty="0" smtClean="0">
                <a:latin typeface="Segoe Script" pitchFamily="34" charset="0"/>
              </a:rPr>
              <a:t> </a:t>
            </a:r>
            <a:r>
              <a:rPr lang="ru-RU" sz="3200" b="1" dirty="0" smtClean="0">
                <a:latin typeface="Segoe Script" pitchFamily="34" charset="0"/>
              </a:rPr>
              <a:t>  научающая </a:t>
            </a:r>
            <a:r>
              <a:rPr lang="ru-RU" sz="3200" b="1" dirty="0" smtClean="0">
                <a:latin typeface="Segoe Script" pitchFamily="34" charset="0"/>
              </a:rPr>
              <a:t>наших детей </a:t>
            </a:r>
            <a:r>
              <a:rPr lang="ru-RU" sz="3200" b="1" dirty="0" smtClean="0">
                <a:latin typeface="Segoe Script" pitchFamily="34" charset="0"/>
              </a:rPr>
              <a:t>    </a:t>
            </a:r>
          </a:p>
          <a:p>
            <a:r>
              <a:rPr lang="ru-RU" sz="3200" b="1" dirty="0" smtClean="0">
                <a:latin typeface="Segoe Script" pitchFamily="34" charset="0"/>
              </a:rPr>
              <a:t> </a:t>
            </a:r>
            <a:r>
              <a:rPr lang="ru-RU" sz="3200" b="1" dirty="0" smtClean="0">
                <a:latin typeface="Segoe Script" pitchFamily="34" charset="0"/>
              </a:rPr>
              <a:t>  обходиться </a:t>
            </a:r>
            <a:r>
              <a:rPr lang="ru-RU" sz="3200" b="1" dirty="0" smtClean="0">
                <a:latin typeface="Segoe Script" pitchFamily="34" charset="0"/>
              </a:rPr>
              <a:t>без нас.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077072"/>
            <a:ext cx="2184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автор: </a:t>
            </a:r>
            <a:r>
              <a:rPr lang="ru-RU" dirty="0" smtClean="0"/>
              <a:t> </a:t>
            </a:r>
            <a:r>
              <a:rPr lang="ru-RU" dirty="0" err="1" smtClean="0"/>
              <a:t>Легуве</a:t>
            </a:r>
            <a:r>
              <a:rPr lang="ru-RU" dirty="0" smtClean="0"/>
              <a:t> Эрнст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714b_c82faff7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7900" y="0"/>
            <a:ext cx="3086100" cy="6858000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512" y="-872249"/>
            <a:ext cx="8342348" cy="75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5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5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5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Десять заповедей родителей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жди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твой ребенок будет таким как ты.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таким как ты хочешь. Помоги ему стать не тобой, а собой.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думай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ребёнок твой он Божий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требуй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ребёнка платы за всё что ты для него делаешь: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дал ему жизнь, как он может отблагодарить тебя?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даёт жизнь другому, тот третьему: это необратимый закон благодарности.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вымещай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ребенке свои обиды, чтобы в старости не есть горький хлеб,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ибо что посеешь, то и взойдёт.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относись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его проблемам свысока: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тяжесть жизни дана каждому по силам, и будь уверен,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ему его ноша тяжела не меньше, чем тебе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твоя,а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может и больше,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отому что у него еще нет привычки.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унижай!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мучь себя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не можешь что-то сделать для своего ребёнка,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мучь – если можешь  и не делаешь.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 (перефразируя одного человека, сказавшего это об отечестве)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ребёнка сделано не достаточно, если не сделано всё.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Умей любить чужого ребенка.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когда не делай чужому то, что не хотел бы,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другие делали твоему.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 своего ребенка любым: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неталантливым, неудачливым, взрослым.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Общайся с ним радуйся, потому что ребёнок - это праздник, который пока с тобой.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7a7c_8382afef_orig.pn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512" y="260648"/>
            <a:ext cx="871296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общения с детьми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 навязывай себя ни кому,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 том числе и детям.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Если не знаете, как воздействовать –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остановись!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Устраните из вашего общения с детьми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те способы или  формы воздействия,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которые у них вызывают протест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или негативную реакцию.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Исключите неприязнь к детям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и свои негативные эмоции.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Соблюдайте принцип равенства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и сотрудничества с детьми.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 фиксируйте внимание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на неудачах.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Давайте качественные оценки.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 сравнивайте детей с кем–либо,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не ставьте ни кого в пример.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 выражайте симпатии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к детям в избыточной форме.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Используйте разные формы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несловесной поддержки ребенка.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9286850_light-backgrounds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3999" cy="587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не надо кормить ребенка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(из книги В. Леви «Нестандартный ребенок»)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принуждать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Поймем и запомним: пищевое насилие - одного самых страшных насилий над организмом и личностью, вред и физический и психический. 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Если ребенок не хочет есть - значит, ему в данный момент не нужно!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ублажать.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Еда - не средство добиться послушания и не средство наслаждения; еда - средство жить. 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Здоровое удовольствие от еды, конечно, необходимо, но оно должно происходить только от здорового аппетита. 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Вашими конфетками вы добьетесь - только избалованности и извращения вкуса, равно как и нарушения обмена веществ.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торопить.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Еда - не тушение пожара. Темп еды - дело сугубо личное. Если приходиться спешить в школу или куда-нибудь еще, то пусть ребенок лучше не доест, 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чем в суматохе и панике проглотит еще один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недожеванный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кусок.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отвлекать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Пока ребенок ест, телевизор должен быть выключен, а новая игрушка припрятана. 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Однако, если ребенок отвлекается от еды сам, не протестуйте и не понукайте: значит, он не голоден.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потакать, но понять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Нельзя позволять ребенку есть что попало и в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каком угодно количестве (например, неограниченные дозы варенья или мороженного). 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должно быть пищевых принуждений, но должны быть пищевые запреты, особенно при диатезах и аллергиях 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Соблюдение всех прочих "не" избавит вас от множества дополнительных проблем.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тревожиться и не тревожить</a:t>
            </a:r>
            <a:r>
              <a:rPr lang="ru-RU" sz="1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Никакой тревоги, никакого беспокойства по поводу того, поел ли ребенок вовремя и сколько. 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Следите только за качеством пищи. Не приставать, не спрашивать: "Ты поел? Хочешь есть?" 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Пусть попросит, пусть потребует сам, когда захочет, так будет правильно - так, только так!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Если ребенок постарше, то вы можете сообщить ему, что завтрак, обед или -ужин готов, предложить поесть - все, более ничего. Еда перед тобой: ешь, если хочешь.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a8d3_948a495_XL.pn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512" y="836272"/>
            <a:ext cx="885698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Плохие привычки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мы подразумеваем под плохими привычками?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Чаще всего, когда малыш идет в детский сад родители уже отучили его от соски и бутылочки,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ребенок может сосать палец, грызть ногти царапаться.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возникают плохие привычки?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 показывают, что дети из семей, где царит напряженная обстановка, чаще подвержены плохим привычкам.  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Обычно дети грызут ногти, когда нервничают или возбуждены. Сосут палец, когда ищут положительных эмоций, успокоения.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 рекомендуют: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выяснить, из-за  чего ребенок нервничает;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наблюдать, в каких случаях проявление плохих привычек усиливается;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провести профилактическую беседу-игру о плохих привычках;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уделить внимание гигиене: когда ребенок ухаживает за руками и ногтями, желание грызть ногти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уменьшается;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отвлекайте ребенка каким-то жестом, условным знаком.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Родителям рекомендуется: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выучить несколько игровых зарядок и выполнить их с ребенком,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 как физические упражнения снижают напряжение нервозность;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попытайтесь узнать,  что возбуждает, нервирует, огорчает ребенка;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рисуйте, лепите, делайте аппликации, играйте с конструктором, чтобы руки ребенка были заняты.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96b0_d58344bc_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504" y="133776"/>
            <a:ext cx="903649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Рекомендации родителям по воспитанию детей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следует: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Запирать его одного в тёмной или тесной комнате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Бить по рукам, по голове и лицу.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Строго наказывать и угрожать: «Позову доктора, пусть тебе укол сделает»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Пугать животными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Заставлять неподвижно лежать, сидеть, стоять и т.д.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Объявлять ребёнку бойкот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Помните: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страхам приводит большое количество запретов и малое – тепла и ласки.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ребёнок боится, нельзя: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Смеяться над ним, называть трусишкой.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Высмеивать, особенно при других детях.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Наказывать за страх.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преодолеть страх?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ребёнок боится бабу Ягу, ведьму, страшилу и др., то нужно: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Предложить нарисовать их.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Поиграть в сказочных героев.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ребёнок боится темноты: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надо плотно закрывать двери в его комнату.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совершить путешествие по тёмной комнате вокруг его кровати, прокладывая пути к предметам, которые могут понадобиться ночью.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Придумать игру, в ходе которой нужно входить в тёмную комнату, например: спрятать в квартире лакомства, а самые любимые в тёмной комнате.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ребёнок боится собак: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Купите ему игрушечную собаку, которую он может трогать, играть.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Подзовите к себе забавного щенка и дайте ребёнку возможность вдоволь насмотреться на его выходки, оставаясь рядом с ребёнком, чтобы он не тревожился.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сном нельзя: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Устраивать шумные игры.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Смотреть страшные фильмы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Читать сказки про волков, людоедов, злых волшебников и т.д.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сном надо: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Придумывать и рассказывать добрые истории из жизни белок, зайчат, гномов.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Спокойно разговаривать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Создавать обстановку мира, покоя и уюта.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456a_70dce579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275969"/>
            <a:ext cx="8568952" cy="85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 некоторых ошибках взрослых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Чувство непонимания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Бывало ведь, скорее всего у многих, когда родителям не нравились наши друзья из песочницы, или тот мальчишка, который нёс нам портфель до самого дома. Да, стоит вмешаться, если это действительно несёт в себе какую-то проблематику, но стоит ли, когда это детство, и ничего кроме невинного общения в этой дружбе нет.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поддержки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Дарите вашему чаду веру в самого себя! Это поможет ему стать сильнее.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 с другими детьми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"Посмотри, какой Егор - чистый и аккуратный, не то, что ты - поросёнок!" И чего только хотят добиться мамаши, произнося эти слова, кроме как ненависти к Егору и других негативных эмоций…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Глупые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поступки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Порой родители напрочь забывают о том, что их детишки уже выросли, и неловкие высказывания вроде: "Ты сейчас по попе получишь" выглядят насмешками.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Игнорирование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Помните эксперимент японский учёного, с тремя посаженными одинаковыми зёрнышками? Первому ростку он говорил добрые слова, на второй кричал, а третий игнорировал. В итоге, первый колосился во всю ширину подоконника, второй совершенно высох, а третий - загнил!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тоже подобны зелёным росткам: родители с годами пожинают то, что взрастили сами!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теперь лишь на секундочку задумайтесь о том, как ваше чадо, улыбается вам по утрам, что за мысли блуждают в его голове, когда он целует вас в щёку! Вы - его поддержка, тот человек, который поможет чувствовать в себе силы и быть лучше!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Любите ваших деток, и они обязательно будут стараться быть для вас лучше, ведь они - ваше продолжение!</a:t>
            </a:r>
          </a:p>
          <a:p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152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051720" y="116632"/>
            <a:ext cx="410702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сделать утро ребенка добрым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2" descr="http://ds-483.nios.ru/images/mult-pictnarod2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445224"/>
            <a:ext cx="952500" cy="1143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512" y="988054"/>
            <a:ext cx="8568952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же бывает трудно по утрам разбудить и собрать ребенка в детский садик или ясельки. Он так сладко спит, а мы вытаскиваем его из сна, запихиваем еще сонное тельце в одежду, сильно подгоняем, раздражаемся. В некоторых семьях редкое утро обходится без детских воплей - и родители раздражены, и ребенок совсем несчастен. И вдобавок все это дает негативный заряд на целый день.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ли минимизировать последствия раннего пробуждения? Можно ли сделать его, если не приятным, то, по крайней мере, терпимым? Конечно да! Не только можно но и нужно, и, кстати, это не так уж и сложно. 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Задумайтесь, как вы укладываете ребенка спать? Ведь вы настраиваете его на сон. Все ваше поведение, интонации, то о чем вы с ним говорите, как к нему прикасаетесь – все направлено на постепенное снижение активности и усыпление. Мы навеваем сон ребенку.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же и утром. Не вытаскивайте его из сна, не прогоняйте сон. А потихонечку развейте сон, как утренний туман. Сначала войдите к нему в комнату, подвигайтесь, дайте ему почувствовать сквозь сон ваше присутствие. Только потом приблизьтесь, прикоснитесь. Сначала очень осторожно, бережно. Помните - детское тельце очень чувствительно к прикосновениям. Постепенно наращивайте интенсивность прикосновений. От ласковых поглаживаний, можете перейти к массажу ручек и ножек. 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 ребенку потянуться, поворочаться, еще немного полежать с закрытыми глазами. Когда же он, наконец, откроет глаза, постарайтесь, чтобы в поле зрения ему попалось что-то ярко-желтое – мягкая игрушка, мячик или занавеска. Ярко-желтый цвет способствует нашему пробуждению, очень тонизирует и повышает активность. 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для ребенка повод проснуться. Действительно, зачем ему вставать рано?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 опаздывает, нужно в детский сад, дела. Все это незначительно для ребенка. Он не хочет ради этого покидать пространство сна. Но, возможно, на кухне его ожидает какой-нибудь сюрприз? Может быть, вы расскажете ему продолжение вчерашней сказки, а, может, его любимая игрушка уже требует завтрака? Дайте понять, что проснуться ребенку не просто надо - а это приятно, это выгодно. 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ребенок собирается сам, очень часто мы не поддерживаем его самостоятельности тем, что не обращаем внимания. Ребенок сам ест, сам одевается. Мы можем поправить прическу или помыть посуду. В этом случае оказывается, что тот ребенок, который капризничает, тянет время, как раз обеспечивает себя полноценным влиянием мамы. Даже если ребенок проявляет чудеса героизма, поощряйте, будьте рядом в этот момент, восхищайтесь, хвалите – ведь все это он делает для вас. Ему самому никуда не надо идти, он бы остался дома.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вам необходимо завершить какие-то утренние дела, привлекайте ребенка к их выполнению. Попросите его подать полотенце, крем для обуви. В этом возрасте дети еще обожают нам помогать. Сделайте для него выгодным быстрые сборы. Вы можете побыть чуть больше вместе. Или как-то разнообразьте дорогу до детского садика. Если получилось так, как вы хотели, еще раз поблагодарите его. Помните - ваше утреннее настроение является залогом того, как пройдет весь ваш день и день вашего ребенка.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Постарайтесь сделать это утро добрым!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24324_babochka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0" y="0"/>
            <a:ext cx="2915815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75656" y="260648"/>
            <a:ext cx="724743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 для родителей по воспитанию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гиперактивных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3" descr="http://ds-483.nios.ru/images/d18hk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952500" cy="1143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07704" y="440958"/>
            <a:ext cx="684076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     В своих отношениях с ребёнком поддерживайте позитивную установку. Хвалите его в каждом случае, когда он этого заслуживает, подчёркивайте успехи. Это помогает укрепить уверенность ребёнка в своих силах.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     Избегайте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повторения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 «нет» и «нельзя».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     Говорите сдержанно, спокойно, мягко. (Окрики возбуждают ребёнка).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      Давайте ребёнку только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 задание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 определённый отрезок времени, чтобы он мог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завершить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      Для подкрепления устных инструкций используйте зрительную стимуляцию.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      Поощряйте ребёнка за все виды деятельности, требующие концентрации внимания (например, работа с кубиками, конструктором, настольными играми, раскрашивание, чтение).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      Поддерживайте дома чёткий распорядок дня. Время приёма пищи, выполнения домашних дел и сна ежедневно должно соответствовать этому распорядку.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      Избегайте по возможности скоплений людей. Пребывание в крупных магазинах, на рынках и т.п. оказывает на ребёнка чрезмерное стимулирующее действие.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      Оберегайте ребёнка от утомления, поскольку оно приводит к снижению самоконтроля и нарастанию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гиперактивности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  Давайте ребёнку возможность расходовать избыточную энергию. Полезна   ежедневная физическая активность на свежем воздухе – прогулки, бег, спортивные занятия (гимнастика, плавание, теннис, но не борьба или бокс, т.к. эти виды спорта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травматичны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  Помните о том, что присущая детям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гиперактивность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может удерживаться под разумным контролем с помощью перечисленных мер.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815</Words>
  <Application>Microsoft Office PowerPoint</Application>
  <PresentationFormat>Экран (4:3)</PresentationFormat>
  <Paragraphs>217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2012-07-20T12:27:34Z</dcterms:created>
  <dcterms:modified xsi:type="dcterms:W3CDTF">2012-08-31T17:58:22Z</dcterms:modified>
</cp:coreProperties>
</file>