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16024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«Места исполнения желаний»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573016"/>
            <a:ext cx="6840760" cy="20657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Воспитателя ГБДОУ детский сад № 74   Кировского района Санкт-Петербурга</a:t>
            </a:r>
          </a:p>
          <a:p>
            <a:pPr>
              <a:lnSpc>
                <a:spcPct val="17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Сандовской Марины Николаевной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496944" cy="1800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этом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заканчивается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наше путешествие по волшебным местам. Пусть ваши мечты сбываются – главное в это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верить.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величественный Санкт-Петербург и его волшебные уголки вам в этом помогут!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39" y="2226271"/>
            <a:ext cx="7344816" cy="44147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554056" y="6138537"/>
            <a:ext cx="3303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8015808" y="6191596"/>
            <a:ext cx="457200" cy="37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490" y="606834"/>
            <a:ext cx="8229600" cy="55054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и наступил долгожданный май. Но, увы, не всегда получается выехать за город. Не стоит скучать – отправимся по маршруту исполнения желаний. В нашем городе есть достаточно интересных мест, которым народная молва приписывает поистине волшебные свойства. Вот некоторые из них…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477560" y="6085478"/>
            <a:ext cx="3451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15222" y="6138537"/>
            <a:ext cx="457200" cy="37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 anchor="t"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Грифоны Банковского моста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2060849"/>
            <a:ext cx="4330700" cy="3248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538736" cy="439248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Находятся они у Канала Грибоедова, рядом с Казанским собором.</a:t>
            </a:r>
          </a:p>
          <a:p>
            <a:pPr algn="just">
              <a:lnSpc>
                <a:spcPct val="120000"/>
              </a:lnSpc>
            </a:pP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Если погладить  левое бедро тому грифону, что ближе всех к Казанскому собору, и при этом загадать желание, оно непременно  сбудется</a:t>
            </a:r>
            <a:r>
              <a:rPr lang="ru-RU" sz="9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Или  </a:t>
            </a:r>
            <a:r>
              <a:rPr lang="ru-RU" sz="9600" i="1" dirty="0">
                <a:latin typeface="Times New Roman" pitchFamily="18" charset="0"/>
                <a:cs typeface="Times New Roman" pitchFamily="18" charset="0"/>
              </a:rPr>
              <a:t>положить руку в пасть одного из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них.  </a:t>
            </a: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533566" y="6167219"/>
            <a:ext cx="3451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09476" y="6167219"/>
            <a:ext cx="3303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7971228" y="6220278"/>
            <a:ext cx="457200" cy="37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742773"/>
            <a:ext cx="5111751" cy="49136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30" y="1700808"/>
            <a:ext cx="3024335" cy="2952329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Другая история обещает финансовое благополучие, если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потереть их золотые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крылья или положить ему на лапу монетку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533566" y="6139510"/>
            <a:ext cx="3451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09476" y="6139510"/>
            <a:ext cx="3303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971228" y="6192569"/>
            <a:ext cx="457200" cy="37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16632"/>
            <a:ext cx="8075239" cy="720080"/>
          </a:xfrm>
        </p:spPr>
        <p:txBody>
          <a:bodyPr anchor="t"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Чижик-Пыжик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1628800"/>
            <a:ext cx="3528392" cy="449736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Фонтанке, у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Пантелеймоновского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моста, поселился Чижик-Пыжик. Высота самого маленького памятника в Петербурге всего 11 см., а вес 5 кг.</a:t>
            </a:r>
          </a:p>
          <a:p>
            <a:pPr algn="just">
              <a:lnSpc>
                <a:spcPct val="11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Чижик может исполнить ваше желание. Надо загадать его и кинуть монетку так, чтобы она осталась на постаменте у птички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4176464" cy="53490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8533566" y="6138537"/>
            <a:ext cx="3451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7509476" y="6138537"/>
            <a:ext cx="3303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7971228" y="6191596"/>
            <a:ext cx="457200" cy="37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435279" cy="923702"/>
          </a:xfrm>
        </p:spPr>
        <p:txBody>
          <a:bodyPr anchor="t">
            <a:no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Зайчик»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124744"/>
            <a:ext cx="4392487" cy="54530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76688" y="1988840"/>
            <a:ext cx="3456384" cy="36724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Рядом с Петропавловской крепостью у Иоанновского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моста красуется скульптура зайца на свае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загадать желание и бросить в Зайчика монетку, то в случае, если монетка упадет на постамент памятника и останется там, то желание сбудется.</a:t>
            </a:r>
          </a:p>
          <a:p>
            <a:pPr algn="just"/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527846" y="6138537"/>
            <a:ext cx="3451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7503756" y="6138537"/>
            <a:ext cx="3303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7965508" y="6191596"/>
            <a:ext cx="457200" cy="37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19255" cy="851694"/>
          </a:xfrm>
        </p:spPr>
        <p:txBody>
          <a:bodyPr anchor="t"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Фонтан-каскад «Вращающийся шар»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9" y="1628800"/>
            <a:ext cx="3141986" cy="4824536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Этот фонтан находится на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Малой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Садовой, рядом с Невским проспектом.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Чтобы исполнилось желание, надо встать перед каменным шаром, внимательно в него всмотреться, увидеть замочную скважину  и загадав желание бросить монетку. На какую ступеньку она попадет, через такое количество   месяцев желание исполнится.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79797"/>
            <a:ext cx="4762872" cy="35814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8533566" y="6139510"/>
            <a:ext cx="3451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7509476" y="6139510"/>
            <a:ext cx="3303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7971228" y="6192569"/>
            <a:ext cx="457200" cy="37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3960440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83568" y="4221088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И, наконец, можно покрутить шар-фонтан, чтобы задуманное желание исполнилось.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630742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8533566" y="6139510"/>
            <a:ext cx="3451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5" action="ppaction://hlinksldjump"/>
          </p:cNvPr>
          <p:cNvSpPr/>
          <p:nvPr/>
        </p:nvSpPr>
        <p:spPr>
          <a:xfrm>
            <a:off x="7509476" y="6139510"/>
            <a:ext cx="3303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971228" y="6192569"/>
            <a:ext cx="457200" cy="37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Охраняют чудо-фонтан кот Елисей и кошка Василиса. Елисея можно увидеть рядом с одноименным магазином. А вот его подружка скромно прячется. Если встать спиной к Елисею, можно увидеть как грациозно Василиса «шагает» по карнизу. Для того чтобы исполнилось ваше желание нужно подкинуть монетку так, чтобы она осталась лежать рядом с кошками. Тогда все в точности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исполнится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59075"/>
            <a:ext cx="4032448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38108"/>
            <a:ext cx="4104456" cy="3067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533566" y="6138537"/>
            <a:ext cx="3451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7509476" y="6138537"/>
            <a:ext cx="3303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7971228" y="6191596"/>
            <a:ext cx="457200" cy="37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388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Консультация для родителей «Места исполнения желаний»</vt:lpstr>
      <vt:lpstr>Презентация PowerPoint</vt:lpstr>
      <vt:lpstr>Грифоны Банковского моста</vt:lpstr>
      <vt:lpstr>Презентация PowerPoint</vt:lpstr>
      <vt:lpstr>Чижик-Пыжик</vt:lpstr>
      <vt:lpstr>«Зайчик»</vt:lpstr>
      <vt:lpstr>Фонтан-каскад «Вращающийся шар»</vt:lpstr>
      <vt:lpstr>Презентация PowerPoint</vt:lpstr>
      <vt:lpstr>Охраняют чудо-фонтан кот Елисей и кошка Василиса. Елисея можно увидеть рядом с одноименным магазином. А вот его подружка скромно прячется. Если встать спиной к Елисею, можно увидеть как грациозно Василиса «шагает» по карнизу. Для того чтобы исполнилось ваше желание нужно подкинуть монетку так, чтобы она осталась лежать рядом с кошками. Тогда все в точности исполнится.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«Места исполнения желаний»</dc:title>
  <dc:creator>123</dc:creator>
  <cp:lastModifiedBy>123</cp:lastModifiedBy>
  <cp:revision>21</cp:revision>
  <dcterms:created xsi:type="dcterms:W3CDTF">2013-03-28T08:07:48Z</dcterms:created>
  <dcterms:modified xsi:type="dcterms:W3CDTF">2013-03-28T20:34:07Z</dcterms:modified>
</cp:coreProperties>
</file>