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4" r:id="rId11"/>
    <p:sldId id="267" r:id="rId12"/>
  </p:sldIdLst>
  <p:sldSz cx="9144000" cy="6858000" type="screen4x3"/>
  <p:notesSz cx="6858000" cy="9144000"/>
  <p:photoAlbum layout="1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1D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0046-F2D5-40F6-A1CC-9F27CDB2C4F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2C1B-DAF4-4903-9FD6-095B801BB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44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94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7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4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8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43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2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0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2C1B-DAF4-4903-9FD6-095B801BBF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8524-0F28-43AB-ADE3-18188260B186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94F8-B4CC-44A2-93F1-138EA117A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3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14"/>
    </mc:Choice>
    <mc:Fallback xmlns="">
      <p:transition spd="slow" advClick="0" advTm="5014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Животные нашего зоопарка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Выполнила: </a:t>
            </a:r>
            <a:r>
              <a:rPr lang="ru-RU" sz="1800" b="1" dirty="0" err="1" smtClean="0">
                <a:solidFill>
                  <a:srgbClr val="0070C0"/>
                </a:solidFill>
              </a:rPr>
              <a:t>Родкина</a:t>
            </a:r>
            <a:r>
              <a:rPr lang="ru-RU" sz="1800" b="1" dirty="0" smtClean="0">
                <a:solidFill>
                  <a:srgbClr val="0070C0"/>
                </a:solidFill>
              </a:rPr>
              <a:t> Вера Николаевна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7" name="mp3+рингтоны[www.vpleer.ru]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23.394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29"/>
    </mc:Choice>
    <mc:Fallback>
      <p:transition spd="slow" advClick="0" advTm="3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o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42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53"/>
    </mc:Choice>
    <mc:Fallback>
      <p:transition spd="slow" advClick="0" advTm="38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льфин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5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276"/>
    </mc:Choice>
    <mc:Fallback>
      <p:transition spd="slow" advClick="0" advTm="72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begemot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53591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96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74"/>
    </mc:Choice>
    <mc:Fallback>
      <p:transition spd="slow" advClick="0" advTm="43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ligato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8350"/>
            <a:ext cx="7772400" cy="531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5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253"/>
    </mc:Choice>
    <mc:Fallback>
      <p:transition spd="slow" advClick="0" advTm="62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omedarius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63" y="685800"/>
            <a:ext cx="544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50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88"/>
    </mc:Choice>
    <mc:Fallback>
      <p:transition spd="slow" advClick="0" advTm="53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ot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685800"/>
            <a:ext cx="5275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01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959"/>
    </mc:Choice>
    <mc:Fallback>
      <p:transition spd="slow" advClick="0" advTm="495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ymury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685800"/>
            <a:ext cx="50466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98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30"/>
    </mc:Choice>
    <mc:Fallback>
      <p:transition spd="slow" advClick="0" advTm="45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443958" cy="5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27"/>
    </mc:Choice>
    <mc:Fallback>
      <p:transition spd="slow" advClick="0" advTm="372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D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5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68"/>
    </mc:Choice>
    <mc:Fallback>
      <p:transition spd="slow" advClick="0" advTm="436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da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685800"/>
            <a:ext cx="4062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82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937"/>
    </mc:Choice>
    <mc:Fallback>
      <p:transition spd="slow" advClick="0" advTm="293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</Words>
  <Application>Microsoft Office PowerPoint</Application>
  <PresentationFormat>Экран (4:3)</PresentationFormat>
  <Paragraphs>13</Paragraphs>
  <Slides>11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Животные нашего зоопарка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нашего зоопарка</dc:title>
  <dc:creator>Vera</dc:creator>
  <cp:lastModifiedBy>Vera</cp:lastModifiedBy>
  <cp:revision>10</cp:revision>
  <dcterms:created xsi:type="dcterms:W3CDTF">2011-10-09T19:31:14Z</dcterms:created>
  <dcterms:modified xsi:type="dcterms:W3CDTF">2011-12-17T14:34:16Z</dcterms:modified>
</cp:coreProperties>
</file>