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 varScale="1">
        <p:scale>
          <a:sx n="73" d="100"/>
          <a:sy n="73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690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0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DCD9-F3BB-4AEF-A9C4-F8EF3A5901E4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7F58-7979-4BB9-B654-7287E64B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69E8-C6B4-4C79-864A-7408AF2E866A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5412-41AD-44CC-8BBC-4AFCA107C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24A8-F572-45FB-9680-B3D46CB9467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3DE8-78DF-434A-A486-90F75902E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6152-5763-48B5-9487-BDCF48F9C6B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04E1-2EB2-492E-92E6-F31F3699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3832-EED3-40D0-8F0B-FA10195C2CC1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72B8-EA32-48EF-8A26-42929D40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8E8-9ECC-46C2-A7C1-DDDC4A5E1FDA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2992-3215-4871-A10A-2E4E4E6F8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8B3C-B2F5-4A5D-ABDD-9E380240EBF4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4F89-F976-4322-BEF2-317BA28E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C334-59A9-4D29-A407-60916DB58B9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9901-D72B-42C8-8D4F-BD00B3D3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3CDD-0D9D-414A-9F38-466F5B4B895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B608-9D26-4011-BB4C-C968657D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5266-8766-429F-AEEB-5D677D00517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977A-00F6-4FA2-8300-56FDB059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0776-9E07-4F77-8E22-1FEDA3187FDB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4006-363B-40D0-AD96-0A737D57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8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B10462A-A70D-4A3E-ABF5-F9999457947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274F474-07C4-4FB1-A3CC-9999DC7B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 advTm="5000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000" y="546081"/>
            <a:ext cx="7732950" cy="1107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Летние виды спорта</a:t>
            </a:r>
          </a:p>
        </p:txBody>
      </p:sp>
      <p:pic>
        <p:nvPicPr>
          <p:cNvPr id="13316" name="Рисунок 9" descr="detia-81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060575"/>
            <a:ext cx="15271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0" descr="4397b6011aacb6f8985dc5c4aa2c70e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35756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20"/>
          <p:cNvSpPr>
            <a:spLocks noChangeArrowheads="1" noChangeShapeType="1" noTextEdit="1"/>
          </p:cNvSpPr>
          <p:nvPr/>
        </p:nvSpPr>
        <p:spPr bwMode="auto">
          <a:xfrm>
            <a:off x="468313" y="5661025"/>
            <a:ext cx="812482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Презентацию подготовила: Садекова Наталья Андреевна</a:t>
            </a:r>
          </a:p>
          <a:p>
            <a:pPr algn="ctr"/>
            <a:r>
              <a:rPr lang="ru-RU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Инструктор по физической культуре МБДОУ №17</a:t>
            </a:r>
          </a:p>
          <a:p>
            <a:pPr algn="ctr"/>
            <a:r>
              <a:rPr lang="ru-RU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г.Арзамас Нижегородская область.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2532" name="Рисунок 4" descr="1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3556" name="Рисунок 4" descr="10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4580" name="Рисунок 4" descr="1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5604" name="Рисунок 4" descr="10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6629" name="Рисунок 5" descr="10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7652" name="Рисунок 4" descr="1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8676" name="Рисунок 4" descr="10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9700" name="Рисунок 4" descr="10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3323" y="1027926"/>
            <a:ext cx="5384324" cy="188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95288" y="4941888"/>
            <a:ext cx="8358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Презентация подготовлена  по материалам тематического словаря в картинках.</a:t>
            </a:r>
          </a:p>
          <a:p>
            <a:r>
              <a:rPr lang="ru-RU">
                <a:solidFill>
                  <a:schemeClr val="bg2"/>
                </a:solidFill>
                <a:latin typeface="Calibri" pitchFamily="34" charset="0"/>
              </a:rPr>
              <a:t>«Спорт. Летние виды.»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4339" name="Рисунок 4" descr="1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5364" name="Рисунок 4" descr="1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6388" name="Рисунок 4" descr="1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7412" name="Рисунок 4" descr="1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8436" name="Рисунок 4" descr="10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9460" name="Рисунок 4" descr="1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0484" name="Рисунок 4" descr="1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1508" name="Рисунок 4" descr="1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103</TotalTime>
  <Words>11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Verdana</vt:lpstr>
      <vt:lpstr>Arial</vt:lpstr>
      <vt:lpstr>Wingdings</vt:lpstr>
      <vt:lpstr>Calibri</vt:lpstr>
      <vt:lpstr>Соревнование</vt:lpstr>
      <vt:lpstr>Соревнование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</cp:revision>
  <dcterms:created xsi:type="dcterms:W3CDTF">2012-04-22T13:05:51Z</dcterms:created>
  <dcterms:modified xsi:type="dcterms:W3CDTF">2013-03-23T15:50:27Z</dcterms:modified>
</cp:coreProperties>
</file>