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Авторы исследования:</a:t>
            </a:r>
          </a:p>
          <a:p>
            <a:pPr algn="ctr"/>
            <a:r>
              <a:rPr lang="ru-RU" sz="2800" dirty="0" smtClean="0"/>
              <a:t>группа детей 6лет</a:t>
            </a:r>
          </a:p>
          <a:p>
            <a:pPr algn="ctr"/>
            <a:r>
              <a:rPr lang="ru-RU" sz="2800" dirty="0" smtClean="0"/>
              <a:t> воспитатель: Игнатова Е.Ю,</a:t>
            </a:r>
          </a:p>
          <a:p>
            <a:pPr algn="ctr"/>
            <a:r>
              <a:rPr lang="ru-RU" sz="2800" dirty="0" smtClean="0"/>
              <a:t>МДОУ детский сад №9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00042"/>
            <a:ext cx="64953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вести себя дома,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если остался один?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как вести себя в экстремальных ситуациях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сканирование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7293" y="1857909"/>
            <a:ext cx="4038600" cy="4500049"/>
          </a:xfrm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При поломке водопровода – нужно подставить что-нибудь под воду, предупредить соседей.</a:t>
            </a:r>
          </a:p>
          <a:p>
            <a:r>
              <a:rPr lang="ru-RU" sz="2400" dirty="0" smtClean="0"/>
              <a:t>При запахе газа – надо выключить газ, открыть окно, выключить электроприборы, позвонить по телефону 04, и надеть мокрую повязку.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Если знать правила поведения в экстремальных ситуациях и уметь самостоятельно принимать решения с вами не случится ни какой беды.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286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Мы использовали: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Белая К.Ю. : «Как обеспечить безопасность дошкольников»</a:t>
            </a:r>
          </a:p>
          <a:p>
            <a:r>
              <a:rPr lang="ru-RU" sz="2400" dirty="0" smtClean="0"/>
              <a:t>Логинова Л.Н. : «365 уроков безопасности».</a:t>
            </a:r>
          </a:p>
          <a:p>
            <a:r>
              <a:rPr lang="ru-RU" sz="2400" dirty="0" smtClean="0"/>
              <a:t>Зайцева Г.И. : «Уроки Айболита»</a:t>
            </a:r>
          </a:p>
          <a:p>
            <a:r>
              <a:rPr lang="ru-RU" sz="2400" dirty="0" smtClean="0"/>
              <a:t>Усачева А.А. : «Школа безопасности».</a:t>
            </a:r>
          </a:p>
          <a:p>
            <a:r>
              <a:rPr lang="ru-RU" sz="2400" dirty="0" smtClean="0"/>
              <a:t>Н.Н.Авдеева «Безопасность».</a:t>
            </a:r>
          </a:p>
          <a:p>
            <a:r>
              <a:rPr lang="ru-RU" sz="2400" dirty="0" smtClean="0"/>
              <a:t>Демонстрационный материал для занятий в группах детского сада и индивидуально»Учим оказывать первую помощь»; «Не играй с огнем»; «Один дома»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Цель: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Найти ответ на вопрос: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« Как вести себя дома одному?»</a:t>
            </a:r>
            <a:endParaRPr lang="ru-RU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Гипотеза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Каждому нужно знать правила поведения в  экстремальных ситуациях и научиться самостоятельно принимать решения и тогда не случиться 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из нас в любой момент может оказаться  в опасной ситуации. Осторожность и бдительность, нужны всегда и везде, даже в обыденной жизни, когда кажется, что тебе ничего не угрожает.</a:t>
            </a:r>
          </a:p>
          <a:p>
            <a:r>
              <a:rPr lang="ru-RU" dirty="0" smtClean="0"/>
              <a:t>Легкомысленно надеяться на то, что тебе кто-то поможет, чаще приходится рассчитывать только на свои силы, особенно если ты остался дома один.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План работы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как разговаривать по телефону</a:t>
            </a:r>
          </a:p>
          <a:p>
            <a:r>
              <a:rPr lang="ru-RU" dirty="0" smtClean="0"/>
              <a:t>как оказать себе первую помощь</a:t>
            </a:r>
          </a:p>
          <a:p>
            <a:r>
              <a:rPr lang="ru-RU" dirty="0" smtClean="0"/>
              <a:t>пожарная безопасность</a:t>
            </a:r>
          </a:p>
          <a:p>
            <a:r>
              <a:rPr lang="ru-RU" dirty="0" smtClean="0"/>
              <a:t>если чужой стучится в дом</a:t>
            </a:r>
          </a:p>
          <a:p>
            <a:r>
              <a:rPr lang="ru-RU" dirty="0" smtClean="0"/>
              <a:t>как вести себя в экстремальных ситуациях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Как разговаривать по телефону:</a:t>
            </a:r>
            <a:endParaRPr lang="ru-RU" dirty="0"/>
          </a:p>
        </p:txBody>
      </p:sp>
      <p:pic>
        <p:nvPicPr>
          <p:cNvPr id="11" name="Содержимое 10" descr="сканирование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2214" y="1920875"/>
            <a:ext cx="3388571" cy="4433888"/>
          </a:xfrm>
        </p:spPr>
      </p:pic>
      <p:sp>
        <p:nvSpPr>
          <p:cNvPr id="24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На вопросы незнакомых людей по телефону : «дома ли родители?» – отвечай, что дома, но они заняты и подойти не могут.</a:t>
            </a:r>
          </a:p>
          <a:p>
            <a:r>
              <a:rPr lang="ru-RU" sz="2400" dirty="0" smtClean="0"/>
              <a:t>Не верь, что кто-то придет к тебе по просьбе родителей, если родители сами не сообщили об этом заранее.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Оказание первой помощи</a:t>
            </a:r>
            <a:endParaRPr lang="ru-RU" dirty="0"/>
          </a:p>
        </p:txBody>
      </p:sp>
      <p:pic>
        <p:nvPicPr>
          <p:cNvPr id="6" name="Содержимое 5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4429132"/>
            <a:ext cx="2643206" cy="128588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ты ушибся нужно к ушибленному месту приложить холодные предметы.</a:t>
            </a:r>
          </a:p>
          <a:p>
            <a:r>
              <a:rPr lang="ru-RU" dirty="0" smtClean="0"/>
              <a:t>Ожег – поставить обожженное место под струю воды, помазать мазью или присыпкой.</a:t>
            </a:r>
          </a:p>
          <a:p>
            <a:r>
              <a:rPr lang="ru-RU" dirty="0" smtClean="0"/>
              <a:t>Если порезал ножом палец – надо помазать это место йодом и наложить повязку.</a:t>
            </a:r>
          </a:p>
          <a:p>
            <a:r>
              <a:rPr lang="ru-RU" dirty="0" smtClean="0"/>
              <a:t>При укусе насекомых – попробовать удалить жало (оса), смазать место йодом.</a:t>
            </a:r>
            <a:endParaRPr lang="ru-RU" dirty="0"/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575182" cy="1078420"/>
          </a:xfrm>
          <a:prstGeom prst="rect">
            <a:avLst/>
          </a:prstGeom>
        </p:spPr>
      </p:pic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928934"/>
            <a:ext cx="2537768" cy="137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случился пожар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 возможности попытаться потушить пожар</a:t>
            </a:r>
          </a:p>
          <a:p>
            <a:r>
              <a:rPr lang="ru-RU" sz="2400" dirty="0" smtClean="0"/>
              <a:t>Позвонить по телефону 01, сообщить что случилось и свой домашний адрес</a:t>
            </a:r>
          </a:p>
          <a:p>
            <a:r>
              <a:rPr lang="ru-RU" sz="2400" dirty="0" smtClean="0"/>
              <a:t>Сообщить соседям о пожаре и немедленно покинуть квартиру</a:t>
            </a:r>
          </a:p>
          <a:p>
            <a:r>
              <a:rPr lang="ru-RU" sz="2400" dirty="0" smtClean="0"/>
              <a:t>В задымленном помещении дышать через влажную ткань и передвигаться пригнувшись или ползком</a:t>
            </a:r>
          </a:p>
          <a:p>
            <a:r>
              <a:rPr lang="ru-RU" sz="2400" dirty="0" smtClean="0"/>
              <a:t>Не прятаться под кровать, в шкаф.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в дверь стучат</a:t>
            </a:r>
            <a:endParaRPr lang="ru-RU" sz="2400" dirty="0"/>
          </a:p>
        </p:txBody>
      </p:sp>
      <p:pic>
        <p:nvPicPr>
          <p:cNvPr id="9" name="Содержимое 8" descr="сканирование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4586" y="1920875"/>
            <a:ext cx="3023827" cy="4433888"/>
          </a:xfrm>
        </p:spPr>
      </p:pic>
      <p:sp>
        <p:nvSpPr>
          <p:cNvPr id="12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Ни в коем случае не открывай дверь, если звонит не знакомый человек, даже если у него ласковый голос.</a:t>
            </a:r>
          </a:p>
          <a:p>
            <a:r>
              <a:rPr lang="ru-RU" sz="2400" dirty="0" smtClean="0"/>
              <a:t>На все вопросы и просьбы незнакомца отвечай: «Нет».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462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Цель:</vt:lpstr>
      <vt:lpstr>Гипотеза</vt:lpstr>
      <vt:lpstr>Презентация PowerPoint</vt:lpstr>
      <vt:lpstr>План работы</vt:lpstr>
      <vt:lpstr>Как разговаривать по телефону:</vt:lpstr>
      <vt:lpstr>Оказание первой помощи</vt:lpstr>
      <vt:lpstr>Если случился пожар</vt:lpstr>
      <vt:lpstr>Если в дверь стучат</vt:lpstr>
      <vt:lpstr> как вести себя в экстремальных ситуациях </vt:lpstr>
      <vt:lpstr>Выводы</vt:lpstr>
      <vt:lpstr>Мы использовали: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дома</dc:title>
  <cp:lastModifiedBy>Саня</cp:lastModifiedBy>
  <cp:revision>29</cp:revision>
  <dcterms:modified xsi:type="dcterms:W3CDTF">2011-11-06T20:31:38Z</dcterms:modified>
</cp:coreProperties>
</file>